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9" r:id="rId1"/>
    <p:sldMasterId id="2147483690" r:id="rId2"/>
    <p:sldMasterId id="2147483691" r:id="rId3"/>
  </p:sldMasterIdLst>
  <p:notesMasterIdLst>
    <p:notesMasterId r:id="rId22"/>
  </p:notesMasterIdLst>
  <p:sldIdLst>
    <p:sldId id="256" r:id="rId4"/>
    <p:sldId id="257" r:id="rId5"/>
    <p:sldId id="258" r:id="rId6"/>
    <p:sldId id="259" r:id="rId7"/>
    <p:sldId id="280" r:id="rId8"/>
    <p:sldId id="281" r:id="rId9"/>
    <p:sldId id="282" r:id="rId10"/>
    <p:sldId id="264" r:id="rId11"/>
    <p:sldId id="265" r:id="rId12"/>
    <p:sldId id="266" r:id="rId13"/>
    <p:sldId id="267" r:id="rId14"/>
    <p:sldId id="268" r:id="rId15"/>
    <p:sldId id="269" r:id="rId16"/>
    <p:sldId id="270" r:id="rId17"/>
    <p:sldId id="276" r:id="rId18"/>
    <p:sldId id="277" r:id="rId19"/>
    <p:sldId id="278" r:id="rId20"/>
    <p:sldId id="279"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Raleway"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3BBD050-1670-4ED5-824C-6D736C351644}">
  <a:tblStyle styleId="{13BBD050-1670-4ED5-824C-6D736C35164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4.fntdata"/><Relationship Id="rId21" Type="http://schemas.openxmlformats.org/officeDocument/2006/relationships/slide" Target="slides/slide18.xml"/><Relationship Id="rId34" Type="http://schemas.openxmlformats.org/officeDocument/2006/relationships/font" Target="fonts/font12.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9.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29b57fb02ed_0_1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4" name="Google Shape;304;g29b57fb02ed_0_14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29b57fb02ed_0_1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29b57fb02ed_0_1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29b57fb02ed_0_1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29b57fb02ed_0_1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29b57fb02ed_0_1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29b57fb02ed_0_1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29b57fb02ed_0_1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29b57fb02ed_0_1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29b57fb02ed_0_1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29b57fb02ed_0_1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29b57fb02ed_0_1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29b57fb02ed_0_1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29b57fb02ed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29b57fb02ed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29b635a18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29b635a18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617dff970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617dff970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29b57fb02ed_0_1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29b57fb02ed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29b57fb02ed_0_10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29b57fb02ed_0_10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29b57fb02ed_0_10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29b57fb02ed_0_10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29b57fb02ed_0_1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29b57fb02ed_0_1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29b57fb02ed_0_1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29b57fb02ed_0_1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29b57fb02ed_0_10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29b57fb02ed_0_1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9b57fb02ed_0_1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5" name="Google Shape;355;g29b57fb02ed_0_14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29b57fb02ed_0_10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9b57fb02ed_0_1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56" name="Google Shape;56;p14"/>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57" name="Google Shape;57;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58" name="Google Shape;58;p14"/>
          <p:cNvGrpSpPr/>
          <p:nvPr/>
        </p:nvGrpSpPr>
        <p:grpSpPr>
          <a:xfrm>
            <a:off x="830392" y="1191256"/>
            <a:ext cx="745763" cy="45826"/>
            <a:chOff x="4580561" y="2589004"/>
            <a:chExt cx="1064464" cy="25200"/>
          </a:xfrm>
        </p:grpSpPr>
        <p:sp>
          <p:nvSpPr>
            <p:cNvPr id="59" name="Google Shape;59;p1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14"/>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62"/>
        <p:cNvGrpSpPr/>
        <p:nvPr/>
      </p:nvGrpSpPr>
      <p:grpSpPr>
        <a:xfrm>
          <a:off x="0" y="0"/>
          <a:ext cx="0" cy="0"/>
          <a:chOff x="0" y="0"/>
          <a:chExt cx="0" cy="0"/>
        </a:xfrm>
      </p:grpSpPr>
      <p:sp>
        <p:nvSpPr>
          <p:cNvPr id="63" name="Google Shape;63;p15"/>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64" name="Google Shape;64;p15"/>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65" name="Google Shape;65;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66" name="Google Shape;66;p15"/>
          <p:cNvGrpSpPr/>
          <p:nvPr/>
        </p:nvGrpSpPr>
        <p:grpSpPr>
          <a:xfrm>
            <a:off x="830392" y="1191256"/>
            <a:ext cx="745763" cy="45826"/>
            <a:chOff x="4580561" y="2589004"/>
            <a:chExt cx="1064464" cy="25200"/>
          </a:xfrm>
        </p:grpSpPr>
        <p:sp>
          <p:nvSpPr>
            <p:cNvPr id="67" name="Google Shape;67;p1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15"/>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15"/>
          <p:cNvGrpSpPr/>
          <p:nvPr/>
        </p:nvGrpSpPr>
        <p:grpSpPr>
          <a:xfrm>
            <a:off x="5063108" y="1313285"/>
            <a:ext cx="3459716" cy="2670463"/>
            <a:chOff x="3553042" y="1657806"/>
            <a:chExt cx="3461100" cy="2671532"/>
          </a:xfrm>
        </p:grpSpPr>
        <p:sp>
          <p:nvSpPr>
            <p:cNvPr id="71" name="Google Shape;71;p15"/>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9" name="Google Shape;79;p15"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80" name="Google Shape;80;p15"/>
          <p:cNvSpPr/>
          <p:nvPr/>
        </p:nvSpPr>
        <p:spPr>
          <a:xfrm flipH="1">
            <a:off x="5156273" y="1401826"/>
            <a:ext cx="3268500" cy="18129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15"/>
          <p:cNvGrpSpPr/>
          <p:nvPr/>
        </p:nvGrpSpPr>
        <p:grpSpPr>
          <a:xfrm>
            <a:off x="7666681" y="2077877"/>
            <a:ext cx="1148179" cy="2282764"/>
            <a:chOff x="7666681" y="2077877"/>
            <a:chExt cx="1148179" cy="2282764"/>
          </a:xfrm>
        </p:grpSpPr>
        <p:grpSp>
          <p:nvGrpSpPr>
            <p:cNvPr id="82" name="Google Shape;82;p15"/>
            <p:cNvGrpSpPr/>
            <p:nvPr/>
          </p:nvGrpSpPr>
          <p:grpSpPr>
            <a:xfrm>
              <a:off x="7666681" y="2077877"/>
              <a:ext cx="1148179" cy="2282764"/>
              <a:chOff x="3983627" y="1676395"/>
              <a:chExt cx="1449538" cy="2881914"/>
            </a:xfrm>
          </p:grpSpPr>
          <p:sp>
            <p:nvSpPr>
              <p:cNvPr id="83" name="Google Shape;83;p15"/>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6" name="Google Shape;86;p15"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87" name="Google Shape;87;p15"/>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88"/>
        <p:cNvGrpSpPr/>
        <p:nvPr/>
      </p:nvGrpSpPr>
      <p:grpSpPr>
        <a:xfrm>
          <a:off x="0" y="0"/>
          <a:ext cx="0" cy="0"/>
          <a:chOff x="0" y="0"/>
          <a:chExt cx="0" cy="0"/>
        </a:xfrm>
      </p:grpSpPr>
      <p:grpSp>
        <p:nvGrpSpPr>
          <p:cNvPr id="89" name="Google Shape;89;p16"/>
          <p:cNvGrpSpPr/>
          <p:nvPr/>
        </p:nvGrpSpPr>
        <p:grpSpPr>
          <a:xfrm>
            <a:off x="830392" y="1191256"/>
            <a:ext cx="745763" cy="45826"/>
            <a:chOff x="4580561" y="2589004"/>
            <a:chExt cx="1064464" cy="25200"/>
          </a:xfrm>
        </p:grpSpPr>
        <p:sp>
          <p:nvSpPr>
            <p:cNvPr id="90" name="Google Shape;90;p16"/>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6"/>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16"/>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endParaRPr/>
          </a:p>
        </p:txBody>
      </p:sp>
      <p:sp>
        <p:nvSpPr>
          <p:cNvPr id="93" name="Google Shape;93;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4"/>
        <p:cNvGrpSpPr/>
        <p:nvPr/>
      </p:nvGrpSpPr>
      <p:grpSpPr>
        <a:xfrm>
          <a:off x="0" y="0"/>
          <a:ext cx="0" cy="0"/>
          <a:chOff x="0" y="0"/>
          <a:chExt cx="0" cy="0"/>
        </a:xfrm>
      </p:grpSpPr>
      <p:sp>
        <p:nvSpPr>
          <p:cNvPr id="95" name="Google Shape;95;p1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17"/>
          <p:cNvGrpSpPr/>
          <p:nvPr/>
        </p:nvGrpSpPr>
        <p:grpSpPr>
          <a:xfrm>
            <a:off x="830392" y="1191256"/>
            <a:ext cx="745763" cy="45826"/>
            <a:chOff x="4580561" y="2589004"/>
            <a:chExt cx="1064464" cy="25200"/>
          </a:xfrm>
        </p:grpSpPr>
        <p:sp>
          <p:nvSpPr>
            <p:cNvPr id="97" name="Google Shape;97;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100" name="Google Shape;100;p1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1" name="Google Shape;101;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1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 name="Google Shape;104;p18"/>
          <p:cNvGrpSpPr/>
          <p:nvPr/>
        </p:nvGrpSpPr>
        <p:grpSpPr>
          <a:xfrm>
            <a:off x="830392" y="1191256"/>
            <a:ext cx="745763" cy="45826"/>
            <a:chOff x="4580561" y="2589004"/>
            <a:chExt cx="1064464" cy="25200"/>
          </a:xfrm>
        </p:grpSpPr>
        <p:sp>
          <p:nvSpPr>
            <p:cNvPr id="105" name="Google Shape;105;p1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1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108" name="Google Shape;108;p1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9" name="Google Shape;109;p1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0" name="Google Shape;110;p1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1"/>
        <p:cNvGrpSpPr/>
        <p:nvPr/>
      </p:nvGrpSpPr>
      <p:grpSpPr>
        <a:xfrm>
          <a:off x="0" y="0"/>
          <a:ext cx="0" cy="0"/>
          <a:chOff x="0" y="0"/>
          <a:chExt cx="0" cy="0"/>
        </a:xfrm>
      </p:grpSpPr>
      <p:sp>
        <p:nvSpPr>
          <p:cNvPr id="112" name="Google Shape;112;p1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9"/>
          <p:cNvGrpSpPr/>
          <p:nvPr/>
        </p:nvGrpSpPr>
        <p:grpSpPr>
          <a:xfrm>
            <a:off x="830392" y="1191256"/>
            <a:ext cx="745763" cy="45826"/>
            <a:chOff x="4580561" y="2589004"/>
            <a:chExt cx="1064464" cy="25200"/>
          </a:xfrm>
        </p:grpSpPr>
        <p:sp>
          <p:nvSpPr>
            <p:cNvPr id="114" name="Google Shape;114;p1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117" name="Google Shape;117;p1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18"/>
        <p:cNvGrpSpPr/>
        <p:nvPr/>
      </p:nvGrpSpPr>
      <p:grpSpPr>
        <a:xfrm>
          <a:off x="0" y="0"/>
          <a:ext cx="0" cy="0"/>
          <a:chOff x="0" y="0"/>
          <a:chExt cx="0" cy="0"/>
        </a:xfrm>
      </p:grpSpPr>
      <p:sp>
        <p:nvSpPr>
          <p:cNvPr id="119" name="Google Shape;119;p2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1"/>
        <p:cNvGrpSpPr/>
        <p:nvPr/>
      </p:nvGrpSpPr>
      <p:grpSpPr>
        <a:xfrm>
          <a:off x="0" y="0"/>
          <a:ext cx="0" cy="0"/>
          <a:chOff x="0" y="0"/>
          <a:chExt cx="0" cy="0"/>
        </a:xfrm>
      </p:grpSpPr>
      <p:sp>
        <p:nvSpPr>
          <p:cNvPr id="122" name="Google Shape;122;p21"/>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21"/>
          <p:cNvGrpSpPr/>
          <p:nvPr/>
        </p:nvGrpSpPr>
        <p:grpSpPr>
          <a:xfrm>
            <a:off x="830392" y="1191256"/>
            <a:ext cx="745763" cy="45826"/>
            <a:chOff x="4580561" y="2589004"/>
            <a:chExt cx="1064464" cy="25200"/>
          </a:xfrm>
        </p:grpSpPr>
        <p:sp>
          <p:nvSpPr>
            <p:cNvPr id="124" name="Google Shape;124;p2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21"/>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127" name="Google Shape;127;p21"/>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28" name="Google Shape;128;p2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29"/>
        <p:cNvGrpSpPr/>
        <p:nvPr/>
      </p:nvGrpSpPr>
      <p:grpSpPr>
        <a:xfrm>
          <a:off x="0" y="0"/>
          <a:ext cx="0" cy="0"/>
          <a:chOff x="0" y="0"/>
          <a:chExt cx="0" cy="0"/>
        </a:xfrm>
      </p:grpSpPr>
      <p:grpSp>
        <p:nvGrpSpPr>
          <p:cNvPr id="130" name="Google Shape;130;p22"/>
          <p:cNvGrpSpPr/>
          <p:nvPr/>
        </p:nvGrpSpPr>
        <p:grpSpPr>
          <a:xfrm>
            <a:off x="830392" y="4169130"/>
            <a:ext cx="745763" cy="45826"/>
            <a:chOff x="4580561" y="2589004"/>
            <a:chExt cx="1064464" cy="25200"/>
          </a:xfrm>
        </p:grpSpPr>
        <p:sp>
          <p:nvSpPr>
            <p:cNvPr id="131" name="Google Shape;131;p22"/>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22"/>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endParaRPr/>
          </a:p>
        </p:txBody>
      </p:sp>
      <p:sp>
        <p:nvSpPr>
          <p:cNvPr id="134" name="Google Shape;134;p2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5"/>
        <p:cNvGrpSpPr/>
        <p:nvPr/>
      </p:nvGrpSpPr>
      <p:grpSpPr>
        <a:xfrm>
          <a:off x="0" y="0"/>
          <a:ext cx="0" cy="0"/>
          <a:chOff x="0" y="0"/>
          <a:chExt cx="0" cy="0"/>
        </a:xfrm>
      </p:grpSpPr>
      <p:sp>
        <p:nvSpPr>
          <p:cNvPr id="136" name="Google Shape;136;p23"/>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23"/>
          <p:cNvGrpSpPr/>
          <p:nvPr/>
        </p:nvGrpSpPr>
        <p:grpSpPr>
          <a:xfrm>
            <a:off x="830392" y="1191256"/>
            <a:ext cx="745763" cy="45826"/>
            <a:chOff x="4580561" y="2589004"/>
            <a:chExt cx="1064464" cy="25200"/>
          </a:xfrm>
        </p:grpSpPr>
        <p:sp>
          <p:nvSpPr>
            <p:cNvPr id="138" name="Google Shape;138;p2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2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141" name="Google Shape;141;p2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42" name="Google Shape;142;p2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43" name="Google Shape;143;p2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144"/>
        <p:cNvGrpSpPr/>
        <p:nvPr/>
      </p:nvGrpSpPr>
      <p:grpSpPr>
        <a:xfrm>
          <a:off x="0" y="0"/>
          <a:ext cx="0" cy="0"/>
          <a:chOff x="0" y="0"/>
          <a:chExt cx="0" cy="0"/>
        </a:xfrm>
      </p:grpSpPr>
      <p:pic>
        <p:nvPicPr>
          <p:cNvPr id="145" name="Google Shape;145;p24"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46" name="Google Shape;146;p24"/>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24"/>
          <p:cNvGrpSpPr/>
          <p:nvPr/>
        </p:nvGrpSpPr>
        <p:grpSpPr>
          <a:xfrm>
            <a:off x="830392" y="1191256"/>
            <a:ext cx="745763" cy="45826"/>
            <a:chOff x="4580561" y="2589004"/>
            <a:chExt cx="1064464" cy="25200"/>
          </a:xfrm>
        </p:grpSpPr>
        <p:sp>
          <p:nvSpPr>
            <p:cNvPr id="148" name="Google Shape;148;p24"/>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4"/>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24"/>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51" name="Google Shape;151;p24"/>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52" name="Google Shape;152;p24"/>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53" name="Google Shape;153;p24"/>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54"/>
        <p:cNvGrpSpPr/>
        <p:nvPr/>
      </p:nvGrpSpPr>
      <p:grpSpPr>
        <a:xfrm>
          <a:off x="0" y="0"/>
          <a:ext cx="0" cy="0"/>
          <a:chOff x="0" y="0"/>
          <a:chExt cx="0" cy="0"/>
        </a:xfrm>
      </p:grpSpPr>
      <p:pic>
        <p:nvPicPr>
          <p:cNvPr id="155" name="Google Shape;155;p25"/>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56" name="Google Shape;156;p25"/>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25"/>
          <p:cNvGrpSpPr/>
          <p:nvPr/>
        </p:nvGrpSpPr>
        <p:grpSpPr>
          <a:xfrm>
            <a:off x="830392" y="1191256"/>
            <a:ext cx="745763" cy="45826"/>
            <a:chOff x="4580561" y="2589004"/>
            <a:chExt cx="1064464" cy="25200"/>
          </a:xfrm>
        </p:grpSpPr>
        <p:sp>
          <p:nvSpPr>
            <p:cNvPr id="158" name="Google Shape;158;p25"/>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5"/>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 name="Google Shape;160;p25"/>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61" name="Google Shape;161;p25"/>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62" name="Google Shape;162;p25"/>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63" name="Google Shape;163;p2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4"/>
        <p:cNvGrpSpPr/>
        <p:nvPr/>
      </p:nvGrpSpPr>
      <p:grpSpPr>
        <a:xfrm>
          <a:off x="0" y="0"/>
          <a:ext cx="0" cy="0"/>
          <a:chOff x="0" y="0"/>
          <a:chExt cx="0" cy="0"/>
        </a:xfrm>
      </p:grpSpPr>
      <p:sp>
        <p:nvSpPr>
          <p:cNvPr id="165" name="Google Shape;165;p26"/>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166" name="Google Shape;166;p2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67"/>
        <p:cNvGrpSpPr/>
        <p:nvPr/>
      </p:nvGrpSpPr>
      <p:grpSpPr>
        <a:xfrm>
          <a:off x="0" y="0"/>
          <a:ext cx="0" cy="0"/>
          <a:chOff x="0" y="0"/>
          <a:chExt cx="0" cy="0"/>
        </a:xfrm>
      </p:grpSpPr>
      <p:grpSp>
        <p:nvGrpSpPr>
          <p:cNvPr id="168" name="Google Shape;168;p27"/>
          <p:cNvGrpSpPr/>
          <p:nvPr/>
        </p:nvGrpSpPr>
        <p:grpSpPr>
          <a:xfrm>
            <a:off x="830392" y="4169130"/>
            <a:ext cx="745763" cy="45826"/>
            <a:chOff x="4580561" y="2589004"/>
            <a:chExt cx="1064464" cy="25200"/>
          </a:xfrm>
        </p:grpSpPr>
        <p:sp>
          <p:nvSpPr>
            <p:cNvPr id="169" name="Google Shape;169;p27"/>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 name="Google Shape;171;p27"/>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72" name="Google Shape;172;p27"/>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1600"/>
              </a:spcBef>
              <a:spcAft>
                <a:spcPts val="0"/>
              </a:spcAft>
              <a:buClr>
                <a:schemeClr val="lt1"/>
              </a:buClr>
              <a:buSzPts val="1100"/>
              <a:buChar char="○"/>
              <a:defRPr>
                <a:solidFill>
                  <a:schemeClr val="lt1"/>
                </a:solidFill>
              </a:defRPr>
            </a:lvl2pPr>
            <a:lvl3pPr marL="1371600" lvl="2" indent="-298450" rtl="0">
              <a:spcBef>
                <a:spcPts val="1600"/>
              </a:spcBef>
              <a:spcAft>
                <a:spcPts val="0"/>
              </a:spcAft>
              <a:buClr>
                <a:schemeClr val="lt1"/>
              </a:buClr>
              <a:buSzPts val="1100"/>
              <a:buChar char="■"/>
              <a:defRPr>
                <a:solidFill>
                  <a:schemeClr val="lt1"/>
                </a:solidFill>
              </a:defRPr>
            </a:lvl3pPr>
            <a:lvl4pPr marL="1828800" lvl="3" indent="-298450" rtl="0">
              <a:spcBef>
                <a:spcPts val="1600"/>
              </a:spcBef>
              <a:spcAft>
                <a:spcPts val="0"/>
              </a:spcAft>
              <a:buClr>
                <a:schemeClr val="lt1"/>
              </a:buClr>
              <a:buSzPts val="1100"/>
              <a:buChar char="●"/>
              <a:defRPr>
                <a:solidFill>
                  <a:schemeClr val="lt1"/>
                </a:solidFill>
              </a:defRPr>
            </a:lvl4pPr>
            <a:lvl5pPr marL="2286000" lvl="4" indent="-298450" rtl="0">
              <a:spcBef>
                <a:spcPts val="1600"/>
              </a:spcBef>
              <a:spcAft>
                <a:spcPts val="0"/>
              </a:spcAft>
              <a:buClr>
                <a:schemeClr val="lt1"/>
              </a:buClr>
              <a:buSzPts val="1100"/>
              <a:buChar char="○"/>
              <a:defRPr>
                <a:solidFill>
                  <a:schemeClr val="lt1"/>
                </a:solidFill>
              </a:defRPr>
            </a:lvl5pPr>
            <a:lvl6pPr marL="2743200" lvl="5" indent="-298450" rtl="0">
              <a:spcBef>
                <a:spcPts val="1600"/>
              </a:spcBef>
              <a:spcAft>
                <a:spcPts val="0"/>
              </a:spcAft>
              <a:buClr>
                <a:schemeClr val="lt1"/>
              </a:buClr>
              <a:buSzPts val="1100"/>
              <a:buChar char="■"/>
              <a:defRPr>
                <a:solidFill>
                  <a:schemeClr val="lt1"/>
                </a:solidFill>
              </a:defRPr>
            </a:lvl6pPr>
            <a:lvl7pPr marL="3200400" lvl="6" indent="-298450" rtl="0">
              <a:spcBef>
                <a:spcPts val="1600"/>
              </a:spcBef>
              <a:spcAft>
                <a:spcPts val="0"/>
              </a:spcAft>
              <a:buClr>
                <a:schemeClr val="lt1"/>
              </a:buClr>
              <a:buSzPts val="1100"/>
              <a:buChar char="●"/>
              <a:defRPr>
                <a:solidFill>
                  <a:schemeClr val="lt1"/>
                </a:solidFill>
              </a:defRPr>
            </a:lvl7pPr>
            <a:lvl8pPr marL="3657600" lvl="7" indent="-298450" rtl="0">
              <a:spcBef>
                <a:spcPts val="1600"/>
              </a:spcBef>
              <a:spcAft>
                <a:spcPts val="0"/>
              </a:spcAft>
              <a:buClr>
                <a:schemeClr val="lt1"/>
              </a:buClr>
              <a:buSzPts val="1100"/>
              <a:buChar char="○"/>
              <a:defRPr>
                <a:solidFill>
                  <a:schemeClr val="lt1"/>
                </a:solidFill>
              </a:defRPr>
            </a:lvl8pPr>
            <a:lvl9pPr marL="4114800" lvl="8" indent="-298450" rtl="0">
              <a:spcBef>
                <a:spcPts val="1600"/>
              </a:spcBef>
              <a:spcAft>
                <a:spcPts val="1600"/>
              </a:spcAft>
              <a:buClr>
                <a:schemeClr val="lt1"/>
              </a:buClr>
              <a:buSzPts val="1100"/>
              <a:buChar char="■"/>
              <a:defRPr>
                <a:solidFill>
                  <a:schemeClr val="lt1"/>
                </a:solidFill>
              </a:defRPr>
            </a:lvl9pPr>
          </a:lstStyle>
          <a:p>
            <a:endParaRPr/>
          </a:p>
        </p:txBody>
      </p:sp>
      <p:sp>
        <p:nvSpPr>
          <p:cNvPr id="173" name="Google Shape;173;p2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4"/>
        <p:cNvGrpSpPr/>
        <p:nvPr/>
      </p:nvGrpSpPr>
      <p:grpSpPr>
        <a:xfrm>
          <a:off x="0" y="0"/>
          <a:ext cx="0" cy="0"/>
          <a:chOff x="0" y="0"/>
          <a:chExt cx="0" cy="0"/>
        </a:xfrm>
      </p:grpSpPr>
      <p:sp>
        <p:nvSpPr>
          <p:cNvPr id="175" name="Google Shape;175;p2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180"/>
        <p:cNvGrpSpPr/>
        <p:nvPr/>
      </p:nvGrpSpPr>
      <p:grpSpPr>
        <a:xfrm>
          <a:off x="0" y="0"/>
          <a:ext cx="0" cy="0"/>
          <a:chOff x="0" y="0"/>
          <a:chExt cx="0" cy="0"/>
        </a:xfrm>
      </p:grpSpPr>
      <p:sp>
        <p:nvSpPr>
          <p:cNvPr id="181" name="Google Shape;181;p30"/>
          <p:cNvSpPr txBox="1">
            <a:spLocks noGrp="1"/>
          </p:cNvSpPr>
          <p:nvPr>
            <p:ph type="ctrTitle"/>
          </p:nvPr>
        </p:nvSpPr>
        <p:spPr>
          <a:xfrm>
            <a:off x="729450" y="1322450"/>
            <a:ext cx="3787800" cy="19881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dk2"/>
              </a:buClr>
              <a:buSzPts val="4000"/>
              <a:buNone/>
              <a:defRPr sz="4000">
                <a:solidFill>
                  <a:schemeClr val="dk2"/>
                </a:solidFill>
              </a:defRPr>
            </a:lvl1pPr>
            <a:lvl2pPr lvl="1" algn="l" rtl="0">
              <a:lnSpc>
                <a:spcPct val="100000"/>
              </a:lnSpc>
              <a:spcBef>
                <a:spcPts val="0"/>
              </a:spcBef>
              <a:spcAft>
                <a:spcPts val="0"/>
              </a:spcAft>
              <a:buClr>
                <a:schemeClr val="dk2"/>
              </a:buClr>
              <a:buSzPts val="4000"/>
              <a:buNone/>
              <a:defRPr sz="4000">
                <a:solidFill>
                  <a:schemeClr val="dk2"/>
                </a:solidFill>
              </a:defRPr>
            </a:lvl2pPr>
            <a:lvl3pPr lvl="2" algn="l" rtl="0">
              <a:lnSpc>
                <a:spcPct val="100000"/>
              </a:lnSpc>
              <a:spcBef>
                <a:spcPts val="0"/>
              </a:spcBef>
              <a:spcAft>
                <a:spcPts val="0"/>
              </a:spcAft>
              <a:buClr>
                <a:schemeClr val="dk2"/>
              </a:buClr>
              <a:buSzPts val="4000"/>
              <a:buNone/>
              <a:defRPr sz="4000">
                <a:solidFill>
                  <a:schemeClr val="dk2"/>
                </a:solidFill>
              </a:defRPr>
            </a:lvl3pPr>
            <a:lvl4pPr lvl="3" algn="l" rtl="0">
              <a:lnSpc>
                <a:spcPct val="100000"/>
              </a:lnSpc>
              <a:spcBef>
                <a:spcPts val="0"/>
              </a:spcBef>
              <a:spcAft>
                <a:spcPts val="0"/>
              </a:spcAft>
              <a:buClr>
                <a:schemeClr val="dk2"/>
              </a:buClr>
              <a:buSzPts val="4000"/>
              <a:buNone/>
              <a:defRPr sz="4000">
                <a:solidFill>
                  <a:schemeClr val="dk2"/>
                </a:solidFill>
              </a:defRPr>
            </a:lvl4pPr>
            <a:lvl5pPr lvl="4" algn="l" rtl="0">
              <a:lnSpc>
                <a:spcPct val="100000"/>
              </a:lnSpc>
              <a:spcBef>
                <a:spcPts val="0"/>
              </a:spcBef>
              <a:spcAft>
                <a:spcPts val="0"/>
              </a:spcAft>
              <a:buClr>
                <a:schemeClr val="dk2"/>
              </a:buClr>
              <a:buSzPts val="4000"/>
              <a:buNone/>
              <a:defRPr sz="4000">
                <a:solidFill>
                  <a:schemeClr val="dk2"/>
                </a:solidFill>
              </a:defRPr>
            </a:lvl5pPr>
            <a:lvl6pPr lvl="5" algn="l" rtl="0">
              <a:lnSpc>
                <a:spcPct val="100000"/>
              </a:lnSpc>
              <a:spcBef>
                <a:spcPts val="0"/>
              </a:spcBef>
              <a:spcAft>
                <a:spcPts val="0"/>
              </a:spcAft>
              <a:buClr>
                <a:schemeClr val="dk2"/>
              </a:buClr>
              <a:buSzPts val="4000"/>
              <a:buNone/>
              <a:defRPr sz="4000">
                <a:solidFill>
                  <a:schemeClr val="dk2"/>
                </a:solidFill>
              </a:defRPr>
            </a:lvl6pPr>
            <a:lvl7pPr lvl="6" algn="l" rtl="0">
              <a:lnSpc>
                <a:spcPct val="100000"/>
              </a:lnSpc>
              <a:spcBef>
                <a:spcPts val="0"/>
              </a:spcBef>
              <a:spcAft>
                <a:spcPts val="0"/>
              </a:spcAft>
              <a:buClr>
                <a:schemeClr val="dk2"/>
              </a:buClr>
              <a:buSzPts val="4000"/>
              <a:buNone/>
              <a:defRPr sz="4000">
                <a:solidFill>
                  <a:schemeClr val="dk2"/>
                </a:solidFill>
              </a:defRPr>
            </a:lvl7pPr>
            <a:lvl8pPr lvl="7" algn="l" rtl="0">
              <a:lnSpc>
                <a:spcPct val="100000"/>
              </a:lnSpc>
              <a:spcBef>
                <a:spcPts val="0"/>
              </a:spcBef>
              <a:spcAft>
                <a:spcPts val="0"/>
              </a:spcAft>
              <a:buClr>
                <a:schemeClr val="dk2"/>
              </a:buClr>
              <a:buSzPts val="4000"/>
              <a:buNone/>
              <a:defRPr sz="4000">
                <a:solidFill>
                  <a:schemeClr val="dk2"/>
                </a:solidFill>
              </a:defRPr>
            </a:lvl8pPr>
            <a:lvl9pPr lvl="8" algn="l" rtl="0">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182" name="Google Shape;182;p30"/>
          <p:cNvSpPr txBox="1">
            <a:spLocks noGrp="1"/>
          </p:cNvSpPr>
          <p:nvPr>
            <p:ph type="subTitle" idx="1"/>
          </p:nvPr>
        </p:nvSpPr>
        <p:spPr>
          <a:xfrm>
            <a:off x="729595" y="3401500"/>
            <a:ext cx="3787800" cy="541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600"/>
              <a:buNone/>
              <a:defRPr sz="1600"/>
            </a:lvl1pPr>
            <a:lvl2pPr lvl="1" algn="l" rtl="0">
              <a:lnSpc>
                <a:spcPct val="100000"/>
              </a:lnSpc>
              <a:spcBef>
                <a:spcPts val="0"/>
              </a:spcBef>
              <a:spcAft>
                <a:spcPts val="0"/>
              </a:spcAft>
              <a:buSzPts val="1600"/>
              <a:buNone/>
              <a:defRPr sz="1600"/>
            </a:lvl2pPr>
            <a:lvl3pPr lvl="2" algn="l" rtl="0">
              <a:lnSpc>
                <a:spcPct val="100000"/>
              </a:lnSpc>
              <a:spcBef>
                <a:spcPts val="0"/>
              </a:spcBef>
              <a:spcAft>
                <a:spcPts val="0"/>
              </a:spcAft>
              <a:buSzPts val="1600"/>
              <a:buNone/>
              <a:defRPr sz="1600"/>
            </a:lvl3pPr>
            <a:lvl4pPr lvl="3" algn="l" rtl="0">
              <a:lnSpc>
                <a:spcPct val="100000"/>
              </a:lnSpc>
              <a:spcBef>
                <a:spcPts val="0"/>
              </a:spcBef>
              <a:spcAft>
                <a:spcPts val="0"/>
              </a:spcAft>
              <a:buSzPts val="1600"/>
              <a:buNone/>
              <a:defRPr sz="1600"/>
            </a:lvl4pPr>
            <a:lvl5pPr lvl="4" algn="l" rtl="0">
              <a:lnSpc>
                <a:spcPct val="100000"/>
              </a:lnSpc>
              <a:spcBef>
                <a:spcPts val="0"/>
              </a:spcBef>
              <a:spcAft>
                <a:spcPts val="0"/>
              </a:spcAft>
              <a:buSzPts val="1600"/>
              <a:buNone/>
              <a:defRPr sz="1600"/>
            </a:lvl5pPr>
            <a:lvl6pPr lvl="5" algn="l" rtl="0">
              <a:lnSpc>
                <a:spcPct val="100000"/>
              </a:lnSpc>
              <a:spcBef>
                <a:spcPts val="0"/>
              </a:spcBef>
              <a:spcAft>
                <a:spcPts val="0"/>
              </a:spcAft>
              <a:buSzPts val="1600"/>
              <a:buNone/>
              <a:defRPr sz="1600"/>
            </a:lvl6pPr>
            <a:lvl7pPr lvl="6" algn="l" rtl="0">
              <a:lnSpc>
                <a:spcPct val="100000"/>
              </a:lnSpc>
              <a:spcBef>
                <a:spcPts val="0"/>
              </a:spcBef>
              <a:spcAft>
                <a:spcPts val="0"/>
              </a:spcAft>
              <a:buSzPts val="1600"/>
              <a:buNone/>
              <a:defRPr sz="1600"/>
            </a:lvl7pPr>
            <a:lvl8pPr lvl="7" algn="l" rtl="0">
              <a:lnSpc>
                <a:spcPct val="100000"/>
              </a:lnSpc>
              <a:spcBef>
                <a:spcPts val="0"/>
              </a:spcBef>
              <a:spcAft>
                <a:spcPts val="0"/>
              </a:spcAft>
              <a:buSzPts val="1600"/>
              <a:buNone/>
              <a:defRPr sz="1600"/>
            </a:lvl8pPr>
            <a:lvl9pPr lvl="8" algn="l" rtl="0">
              <a:lnSpc>
                <a:spcPct val="100000"/>
              </a:lnSpc>
              <a:spcBef>
                <a:spcPts val="0"/>
              </a:spcBef>
              <a:spcAft>
                <a:spcPts val="0"/>
              </a:spcAft>
              <a:buSzPts val="1600"/>
              <a:buNone/>
              <a:defRPr sz="1600"/>
            </a:lvl9pPr>
          </a:lstStyle>
          <a:p>
            <a:endParaRPr/>
          </a:p>
        </p:txBody>
      </p:sp>
      <p:sp>
        <p:nvSpPr>
          <p:cNvPr id="183" name="Google Shape;183;p3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grpSp>
        <p:nvGrpSpPr>
          <p:cNvPr id="184" name="Google Shape;184;p30"/>
          <p:cNvGrpSpPr/>
          <p:nvPr/>
        </p:nvGrpSpPr>
        <p:grpSpPr>
          <a:xfrm>
            <a:off x="830394" y="1191277"/>
            <a:ext cx="745763" cy="45826"/>
            <a:chOff x="4580561" y="2589004"/>
            <a:chExt cx="1064464" cy="25200"/>
          </a:xfrm>
        </p:grpSpPr>
        <p:sp>
          <p:nvSpPr>
            <p:cNvPr id="185" name="Google Shape;185;p3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3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7" name="Google Shape;187;p30"/>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88"/>
        <p:cNvGrpSpPr/>
        <p:nvPr/>
      </p:nvGrpSpPr>
      <p:grpSpPr>
        <a:xfrm>
          <a:off x="0" y="0"/>
          <a:ext cx="0" cy="0"/>
          <a:chOff x="0" y="0"/>
          <a:chExt cx="0" cy="0"/>
        </a:xfrm>
      </p:grpSpPr>
      <p:grpSp>
        <p:nvGrpSpPr>
          <p:cNvPr id="189" name="Google Shape;189;p31"/>
          <p:cNvGrpSpPr/>
          <p:nvPr/>
        </p:nvGrpSpPr>
        <p:grpSpPr>
          <a:xfrm>
            <a:off x="830394" y="1191277"/>
            <a:ext cx="745763" cy="45826"/>
            <a:chOff x="4580561" y="2589004"/>
            <a:chExt cx="1064464" cy="25200"/>
          </a:xfrm>
        </p:grpSpPr>
        <p:sp>
          <p:nvSpPr>
            <p:cNvPr id="190" name="Google Shape;190;p3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3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2" name="Google Shape;192;p31"/>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3000"/>
              <a:buNone/>
              <a:defRPr sz="3000">
                <a:solidFill>
                  <a:schemeClr val="lt1"/>
                </a:solidFill>
              </a:defRPr>
            </a:lvl1pPr>
            <a:lvl2pPr lvl="1" algn="l" rtl="0">
              <a:lnSpc>
                <a:spcPct val="100000"/>
              </a:lnSpc>
              <a:spcBef>
                <a:spcPts val="0"/>
              </a:spcBef>
              <a:spcAft>
                <a:spcPts val="0"/>
              </a:spcAft>
              <a:buClr>
                <a:schemeClr val="lt1"/>
              </a:buClr>
              <a:buSzPts val="3000"/>
              <a:buNone/>
              <a:defRPr sz="3000">
                <a:solidFill>
                  <a:schemeClr val="lt1"/>
                </a:solidFill>
              </a:defRPr>
            </a:lvl2pPr>
            <a:lvl3pPr lvl="2" algn="l" rtl="0">
              <a:lnSpc>
                <a:spcPct val="100000"/>
              </a:lnSpc>
              <a:spcBef>
                <a:spcPts val="0"/>
              </a:spcBef>
              <a:spcAft>
                <a:spcPts val="0"/>
              </a:spcAft>
              <a:buClr>
                <a:schemeClr val="lt1"/>
              </a:buClr>
              <a:buSzPts val="3000"/>
              <a:buNone/>
              <a:defRPr sz="3000">
                <a:solidFill>
                  <a:schemeClr val="lt1"/>
                </a:solidFill>
              </a:defRPr>
            </a:lvl3pPr>
            <a:lvl4pPr lvl="3" algn="l" rtl="0">
              <a:lnSpc>
                <a:spcPct val="100000"/>
              </a:lnSpc>
              <a:spcBef>
                <a:spcPts val="0"/>
              </a:spcBef>
              <a:spcAft>
                <a:spcPts val="0"/>
              </a:spcAft>
              <a:buClr>
                <a:schemeClr val="lt1"/>
              </a:buClr>
              <a:buSzPts val="3000"/>
              <a:buNone/>
              <a:defRPr sz="3000">
                <a:solidFill>
                  <a:schemeClr val="lt1"/>
                </a:solidFill>
              </a:defRPr>
            </a:lvl4pPr>
            <a:lvl5pPr lvl="4" algn="l" rtl="0">
              <a:lnSpc>
                <a:spcPct val="100000"/>
              </a:lnSpc>
              <a:spcBef>
                <a:spcPts val="0"/>
              </a:spcBef>
              <a:spcAft>
                <a:spcPts val="0"/>
              </a:spcAft>
              <a:buClr>
                <a:schemeClr val="lt1"/>
              </a:buClr>
              <a:buSzPts val="3000"/>
              <a:buNone/>
              <a:defRPr sz="3000">
                <a:solidFill>
                  <a:schemeClr val="lt1"/>
                </a:solidFill>
              </a:defRPr>
            </a:lvl5pPr>
            <a:lvl6pPr lvl="5" algn="l" rtl="0">
              <a:lnSpc>
                <a:spcPct val="100000"/>
              </a:lnSpc>
              <a:spcBef>
                <a:spcPts val="0"/>
              </a:spcBef>
              <a:spcAft>
                <a:spcPts val="0"/>
              </a:spcAft>
              <a:buClr>
                <a:schemeClr val="lt1"/>
              </a:buClr>
              <a:buSzPts val="3000"/>
              <a:buNone/>
              <a:defRPr sz="3000">
                <a:solidFill>
                  <a:schemeClr val="lt1"/>
                </a:solidFill>
              </a:defRPr>
            </a:lvl6pPr>
            <a:lvl7pPr lvl="6" algn="l" rtl="0">
              <a:lnSpc>
                <a:spcPct val="100000"/>
              </a:lnSpc>
              <a:spcBef>
                <a:spcPts val="0"/>
              </a:spcBef>
              <a:spcAft>
                <a:spcPts val="0"/>
              </a:spcAft>
              <a:buClr>
                <a:schemeClr val="lt1"/>
              </a:buClr>
              <a:buSzPts val="3000"/>
              <a:buNone/>
              <a:defRPr sz="3000">
                <a:solidFill>
                  <a:schemeClr val="lt1"/>
                </a:solidFill>
              </a:defRPr>
            </a:lvl7pPr>
            <a:lvl8pPr lvl="7" algn="l" rtl="0">
              <a:lnSpc>
                <a:spcPct val="100000"/>
              </a:lnSpc>
              <a:spcBef>
                <a:spcPts val="0"/>
              </a:spcBef>
              <a:spcAft>
                <a:spcPts val="0"/>
              </a:spcAft>
              <a:buClr>
                <a:schemeClr val="lt1"/>
              </a:buClr>
              <a:buSzPts val="3000"/>
              <a:buNone/>
              <a:defRPr sz="3000">
                <a:solidFill>
                  <a:schemeClr val="lt1"/>
                </a:solidFill>
              </a:defRPr>
            </a:lvl8pPr>
            <a:lvl9pPr lvl="8" algn="l" rtl="0">
              <a:lnSpc>
                <a:spcPct val="100000"/>
              </a:lnSpc>
              <a:spcBef>
                <a:spcPts val="0"/>
              </a:spcBef>
              <a:spcAft>
                <a:spcPts val="0"/>
              </a:spcAft>
              <a:buClr>
                <a:schemeClr val="lt1"/>
              </a:buClr>
              <a:buSzPts val="3000"/>
              <a:buNone/>
              <a:defRPr sz="3000">
                <a:solidFill>
                  <a:schemeClr val="lt1"/>
                </a:solidFill>
              </a:defRPr>
            </a:lvl9pPr>
          </a:lstStyle>
          <a:p>
            <a:endParaRPr/>
          </a:p>
        </p:txBody>
      </p:sp>
      <p:sp>
        <p:nvSpPr>
          <p:cNvPr id="193" name="Google Shape;193;p3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4"/>
        <p:cNvGrpSpPr/>
        <p:nvPr/>
      </p:nvGrpSpPr>
      <p:grpSpPr>
        <a:xfrm>
          <a:off x="0" y="0"/>
          <a:ext cx="0" cy="0"/>
          <a:chOff x="0" y="0"/>
          <a:chExt cx="0" cy="0"/>
        </a:xfrm>
      </p:grpSpPr>
      <p:sp>
        <p:nvSpPr>
          <p:cNvPr id="195" name="Google Shape;195;p32"/>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6" name="Google Shape;196;p32"/>
          <p:cNvGrpSpPr/>
          <p:nvPr/>
        </p:nvGrpSpPr>
        <p:grpSpPr>
          <a:xfrm>
            <a:off x="830394" y="1191277"/>
            <a:ext cx="745763" cy="45826"/>
            <a:chOff x="4580561" y="2589004"/>
            <a:chExt cx="1064464" cy="25200"/>
          </a:xfrm>
        </p:grpSpPr>
        <p:sp>
          <p:nvSpPr>
            <p:cNvPr id="197" name="Google Shape;197;p3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3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9" name="Google Shape;199;p32"/>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dk2"/>
              </a:buClr>
              <a:buSzPts val="3000"/>
              <a:buNone/>
              <a:defRPr sz="3000">
                <a:solidFill>
                  <a:schemeClr val="dk2"/>
                </a:solidFill>
              </a:defRPr>
            </a:lvl1pPr>
            <a:lvl2pPr lvl="1" algn="l" rtl="0">
              <a:lnSpc>
                <a:spcPct val="100000"/>
              </a:lnSpc>
              <a:spcBef>
                <a:spcPts val="0"/>
              </a:spcBef>
              <a:spcAft>
                <a:spcPts val="0"/>
              </a:spcAft>
              <a:buClr>
                <a:schemeClr val="dk2"/>
              </a:buClr>
              <a:buSzPts val="3000"/>
              <a:buNone/>
              <a:defRPr sz="3000">
                <a:solidFill>
                  <a:schemeClr val="dk2"/>
                </a:solidFill>
              </a:defRPr>
            </a:lvl2pPr>
            <a:lvl3pPr lvl="2" algn="l" rtl="0">
              <a:lnSpc>
                <a:spcPct val="100000"/>
              </a:lnSpc>
              <a:spcBef>
                <a:spcPts val="0"/>
              </a:spcBef>
              <a:spcAft>
                <a:spcPts val="0"/>
              </a:spcAft>
              <a:buClr>
                <a:schemeClr val="dk2"/>
              </a:buClr>
              <a:buSzPts val="3000"/>
              <a:buNone/>
              <a:defRPr sz="3000">
                <a:solidFill>
                  <a:schemeClr val="dk2"/>
                </a:solidFill>
              </a:defRPr>
            </a:lvl3pPr>
            <a:lvl4pPr lvl="3" algn="l" rtl="0">
              <a:lnSpc>
                <a:spcPct val="100000"/>
              </a:lnSpc>
              <a:spcBef>
                <a:spcPts val="0"/>
              </a:spcBef>
              <a:spcAft>
                <a:spcPts val="0"/>
              </a:spcAft>
              <a:buClr>
                <a:schemeClr val="dk2"/>
              </a:buClr>
              <a:buSzPts val="3000"/>
              <a:buNone/>
              <a:defRPr sz="3000">
                <a:solidFill>
                  <a:schemeClr val="dk2"/>
                </a:solidFill>
              </a:defRPr>
            </a:lvl4pPr>
            <a:lvl5pPr lvl="4" algn="l" rtl="0">
              <a:lnSpc>
                <a:spcPct val="100000"/>
              </a:lnSpc>
              <a:spcBef>
                <a:spcPts val="0"/>
              </a:spcBef>
              <a:spcAft>
                <a:spcPts val="0"/>
              </a:spcAft>
              <a:buClr>
                <a:schemeClr val="dk2"/>
              </a:buClr>
              <a:buSzPts val="3000"/>
              <a:buNone/>
              <a:defRPr sz="3000">
                <a:solidFill>
                  <a:schemeClr val="dk2"/>
                </a:solidFill>
              </a:defRPr>
            </a:lvl5pPr>
            <a:lvl6pPr lvl="5" algn="l" rtl="0">
              <a:lnSpc>
                <a:spcPct val="100000"/>
              </a:lnSpc>
              <a:spcBef>
                <a:spcPts val="0"/>
              </a:spcBef>
              <a:spcAft>
                <a:spcPts val="0"/>
              </a:spcAft>
              <a:buClr>
                <a:schemeClr val="dk2"/>
              </a:buClr>
              <a:buSzPts val="3000"/>
              <a:buNone/>
              <a:defRPr sz="3000">
                <a:solidFill>
                  <a:schemeClr val="dk2"/>
                </a:solidFill>
              </a:defRPr>
            </a:lvl6pPr>
            <a:lvl7pPr lvl="6" algn="l" rtl="0">
              <a:lnSpc>
                <a:spcPct val="100000"/>
              </a:lnSpc>
              <a:spcBef>
                <a:spcPts val="0"/>
              </a:spcBef>
              <a:spcAft>
                <a:spcPts val="0"/>
              </a:spcAft>
              <a:buClr>
                <a:schemeClr val="dk2"/>
              </a:buClr>
              <a:buSzPts val="3000"/>
              <a:buNone/>
              <a:defRPr sz="3000">
                <a:solidFill>
                  <a:schemeClr val="dk2"/>
                </a:solidFill>
              </a:defRPr>
            </a:lvl7pPr>
            <a:lvl8pPr lvl="7" algn="l" rtl="0">
              <a:lnSpc>
                <a:spcPct val="100000"/>
              </a:lnSpc>
              <a:spcBef>
                <a:spcPts val="0"/>
              </a:spcBef>
              <a:spcAft>
                <a:spcPts val="0"/>
              </a:spcAft>
              <a:buClr>
                <a:schemeClr val="dk2"/>
              </a:buClr>
              <a:buSzPts val="3000"/>
              <a:buNone/>
              <a:defRPr sz="3000">
                <a:solidFill>
                  <a:schemeClr val="dk2"/>
                </a:solidFill>
              </a:defRPr>
            </a:lvl8pPr>
            <a:lvl9pPr lvl="8" algn="l" rtl="0">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200" name="Google Shape;200;p32"/>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lvl1pPr marL="457200" lvl="0" indent="-311150" algn="l" rtl="0">
              <a:lnSpc>
                <a:spcPct val="115000"/>
              </a:lnSpc>
              <a:spcBef>
                <a:spcPts val="0"/>
              </a:spcBef>
              <a:spcAft>
                <a:spcPts val="0"/>
              </a:spcAft>
              <a:buSzPts val="1300"/>
              <a:buChar char="●"/>
              <a:defRPr/>
            </a:lvl1pPr>
            <a:lvl2pPr marL="914400" lvl="1" indent="-298450" algn="l" rtl="0">
              <a:lnSpc>
                <a:spcPct val="115000"/>
              </a:lnSpc>
              <a:spcBef>
                <a:spcPts val="1600"/>
              </a:spcBef>
              <a:spcAft>
                <a:spcPts val="0"/>
              </a:spcAft>
              <a:buSzPts val="1100"/>
              <a:buChar char="○"/>
              <a:defRPr/>
            </a:lvl2pPr>
            <a:lvl3pPr marL="1371600" lvl="2" indent="-298450" algn="l" rtl="0">
              <a:lnSpc>
                <a:spcPct val="115000"/>
              </a:lnSpc>
              <a:spcBef>
                <a:spcPts val="1600"/>
              </a:spcBef>
              <a:spcAft>
                <a:spcPts val="0"/>
              </a:spcAft>
              <a:buSzPts val="1100"/>
              <a:buChar char="■"/>
              <a:defRPr/>
            </a:lvl3pPr>
            <a:lvl4pPr marL="1828800" lvl="3" indent="-298450" algn="l" rtl="0">
              <a:lnSpc>
                <a:spcPct val="115000"/>
              </a:lnSpc>
              <a:spcBef>
                <a:spcPts val="1600"/>
              </a:spcBef>
              <a:spcAft>
                <a:spcPts val="0"/>
              </a:spcAft>
              <a:buSzPts val="1100"/>
              <a:buChar char="●"/>
              <a:defRPr/>
            </a:lvl4pPr>
            <a:lvl5pPr marL="2286000" lvl="4" indent="-298450" algn="l" rtl="0">
              <a:lnSpc>
                <a:spcPct val="115000"/>
              </a:lnSpc>
              <a:spcBef>
                <a:spcPts val="1600"/>
              </a:spcBef>
              <a:spcAft>
                <a:spcPts val="0"/>
              </a:spcAft>
              <a:buSzPts val="1100"/>
              <a:buChar char="○"/>
              <a:defRPr/>
            </a:lvl5pPr>
            <a:lvl6pPr marL="2743200" lvl="5" indent="-298450" algn="l" rtl="0">
              <a:lnSpc>
                <a:spcPct val="115000"/>
              </a:lnSpc>
              <a:spcBef>
                <a:spcPts val="1600"/>
              </a:spcBef>
              <a:spcAft>
                <a:spcPts val="0"/>
              </a:spcAft>
              <a:buSzPts val="1100"/>
              <a:buChar char="■"/>
              <a:defRPr/>
            </a:lvl6pPr>
            <a:lvl7pPr marL="3200400" lvl="6" indent="-298450" algn="l" rtl="0">
              <a:lnSpc>
                <a:spcPct val="115000"/>
              </a:lnSpc>
              <a:spcBef>
                <a:spcPts val="1600"/>
              </a:spcBef>
              <a:spcAft>
                <a:spcPts val="0"/>
              </a:spcAft>
              <a:buSzPts val="1100"/>
              <a:buChar char="●"/>
              <a:defRPr/>
            </a:lvl7pPr>
            <a:lvl8pPr marL="3657600" lvl="7" indent="-298450" algn="l" rtl="0">
              <a:lnSpc>
                <a:spcPct val="115000"/>
              </a:lnSpc>
              <a:spcBef>
                <a:spcPts val="1600"/>
              </a:spcBef>
              <a:spcAft>
                <a:spcPts val="0"/>
              </a:spcAft>
              <a:buSzPts val="1100"/>
              <a:buChar char="○"/>
              <a:defRPr/>
            </a:lvl8pPr>
            <a:lvl9pPr marL="4114800" lvl="8" indent="-298450" algn="l" rtl="0">
              <a:lnSpc>
                <a:spcPct val="115000"/>
              </a:lnSpc>
              <a:spcBef>
                <a:spcPts val="1600"/>
              </a:spcBef>
              <a:spcAft>
                <a:spcPts val="1600"/>
              </a:spcAft>
              <a:buSzPts val="1100"/>
              <a:buChar char="■"/>
              <a:defRPr/>
            </a:lvl9pPr>
          </a:lstStyle>
          <a:p>
            <a:endParaRPr/>
          </a:p>
        </p:txBody>
      </p:sp>
      <p:sp>
        <p:nvSpPr>
          <p:cNvPr id="201" name="Google Shape;201;p3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202"/>
        <p:cNvGrpSpPr/>
        <p:nvPr/>
      </p:nvGrpSpPr>
      <p:grpSpPr>
        <a:xfrm>
          <a:off x="0" y="0"/>
          <a:ext cx="0" cy="0"/>
          <a:chOff x="0" y="0"/>
          <a:chExt cx="0" cy="0"/>
        </a:xfrm>
      </p:grpSpPr>
      <p:sp>
        <p:nvSpPr>
          <p:cNvPr id="203" name="Google Shape;203;p33"/>
          <p:cNvSpPr txBox="1">
            <a:spLocks noGrp="1"/>
          </p:cNvSpPr>
          <p:nvPr>
            <p:ph type="ctrTitle"/>
          </p:nvPr>
        </p:nvSpPr>
        <p:spPr>
          <a:xfrm>
            <a:off x="729450" y="1322450"/>
            <a:ext cx="3787800" cy="19881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dk2"/>
              </a:buClr>
              <a:buSzPts val="4000"/>
              <a:buNone/>
              <a:defRPr sz="4000">
                <a:solidFill>
                  <a:schemeClr val="dk2"/>
                </a:solidFill>
              </a:defRPr>
            </a:lvl1pPr>
            <a:lvl2pPr lvl="1" algn="l" rtl="0">
              <a:lnSpc>
                <a:spcPct val="100000"/>
              </a:lnSpc>
              <a:spcBef>
                <a:spcPts val="0"/>
              </a:spcBef>
              <a:spcAft>
                <a:spcPts val="0"/>
              </a:spcAft>
              <a:buClr>
                <a:schemeClr val="dk2"/>
              </a:buClr>
              <a:buSzPts val="4000"/>
              <a:buNone/>
              <a:defRPr sz="4000">
                <a:solidFill>
                  <a:schemeClr val="dk2"/>
                </a:solidFill>
              </a:defRPr>
            </a:lvl2pPr>
            <a:lvl3pPr lvl="2" algn="l" rtl="0">
              <a:lnSpc>
                <a:spcPct val="100000"/>
              </a:lnSpc>
              <a:spcBef>
                <a:spcPts val="0"/>
              </a:spcBef>
              <a:spcAft>
                <a:spcPts val="0"/>
              </a:spcAft>
              <a:buClr>
                <a:schemeClr val="dk2"/>
              </a:buClr>
              <a:buSzPts val="4000"/>
              <a:buNone/>
              <a:defRPr sz="4000">
                <a:solidFill>
                  <a:schemeClr val="dk2"/>
                </a:solidFill>
              </a:defRPr>
            </a:lvl3pPr>
            <a:lvl4pPr lvl="3" algn="l" rtl="0">
              <a:lnSpc>
                <a:spcPct val="100000"/>
              </a:lnSpc>
              <a:spcBef>
                <a:spcPts val="0"/>
              </a:spcBef>
              <a:spcAft>
                <a:spcPts val="0"/>
              </a:spcAft>
              <a:buClr>
                <a:schemeClr val="dk2"/>
              </a:buClr>
              <a:buSzPts val="4000"/>
              <a:buNone/>
              <a:defRPr sz="4000">
                <a:solidFill>
                  <a:schemeClr val="dk2"/>
                </a:solidFill>
              </a:defRPr>
            </a:lvl4pPr>
            <a:lvl5pPr lvl="4" algn="l" rtl="0">
              <a:lnSpc>
                <a:spcPct val="100000"/>
              </a:lnSpc>
              <a:spcBef>
                <a:spcPts val="0"/>
              </a:spcBef>
              <a:spcAft>
                <a:spcPts val="0"/>
              </a:spcAft>
              <a:buClr>
                <a:schemeClr val="dk2"/>
              </a:buClr>
              <a:buSzPts val="4000"/>
              <a:buNone/>
              <a:defRPr sz="4000">
                <a:solidFill>
                  <a:schemeClr val="dk2"/>
                </a:solidFill>
              </a:defRPr>
            </a:lvl5pPr>
            <a:lvl6pPr lvl="5" algn="l" rtl="0">
              <a:lnSpc>
                <a:spcPct val="100000"/>
              </a:lnSpc>
              <a:spcBef>
                <a:spcPts val="0"/>
              </a:spcBef>
              <a:spcAft>
                <a:spcPts val="0"/>
              </a:spcAft>
              <a:buClr>
                <a:schemeClr val="dk2"/>
              </a:buClr>
              <a:buSzPts val="4000"/>
              <a:buNone/>
              <a:defRPr sz="4000">
                <a:solidFill>
                  <a:schemeClr val="dk2"/>
                </a:solidFill>
              </a:defRPr>
            </a:lvl6pPr>
            <a:lvl7pPr lvl="6" algn="l" rtl="0">
              <a:lnSpc>
                <a:spcPct val="100000"/>
              </a:lnSpc>
              <a:spcBef>
                <a:spcPts val="0"/>
              </a:spcBef>
              <a:spcAft>
                <a:spcPts val="0"/>
              </a:spcAft>
              <a:buClr>
                <a:schemeClr val="dk2"/>
              </a:buClr>
              <a:buSzPts val="4000"/>
              <a:buNone/>
              <a:defRPr sz="4000">
                <a:solidFill>
                  <a:schemeClr val="dk2"/>
                </a:solidFill>
              </a:defRPr>
            </a:lvl7pPr>
            <a:lvl8pPr lvl="7" algn="l" rtl="0">
              <a:lnSpc>
                <a:spcPct val="100000"/>
              </a:lnSpc>
              <a:spcBef>
                <a:spcPts val="0"/>
              </a:spcBef>
              <a:spcAft>
                <a:spcPts val="0"/>
              </a:spcAft>
              <a:buClr>
                <a:schemeClr val="dk2"/>
              </a:buClr>
              <a:buSzPts val="4000"/>
              <a:buNone/>
              <a:defRPr sz="4000">
                <a:solidFill>
                  <a:schemeClr val="dk2"/>
                </a:solidFill>
              </a:defRPr>
            </a:lvl8pPr>
            <a:lvl9pPr lvl="8" algn="l" rtl="0">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204" name="Google Shape;204;p33"/>
          <p:cNvSpPr txBox="1">
            <a:spLocks noGrp="1"/>
          </p:cNvSpPr>
          <p:nvPr>
            <p:ph type="subTitle" idx="1"/>
          </p:nvPr>
        </p:nvSpPr>
        <p:spPr>
          <a:xfrm>
            <a:off x="729595" y="3401500"/>
            <a:ext cx="3787800" cy="541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600"/>
              <a:buNone/>
              <a:defRPr sz="1600"/>
            </a:lvl1pPr>
            <a:lvl2pPr lvl="1" algn="l" rtl="0">
              <a:lnSpc>
                <a:spcPct val="100000"/>
              </a:lnSpc>
              <a:spcBef>
                <a:spcPts val="0"/>
              </a:spcBef>
              <a:spcAft>
                <a:spcPts val="0"/>
              </a:spcAft>
              <a:buSzPts val="1600"/>
              <a:buNone/>
              <a:defRPr sz="1600"/>
            </a:lvl2pPr>
            <a:lvl3pPr lvl="2" algn="l" rtl="0">
              <a:lnSpc>
                <a:spcPct val="100000"/>
              </a:lnSpc>
              <a:spcBef>
                <a:spcPts val="0"/>
              </a:spcBef>
              <a:spcAft>
                <a:spcPts val="0"/>
              </a:spcAft>
              <a:buSzPts val="1600"/>
              <a:buNone/>
              <a:defRPr sz="1600"/>
            </a:lvl3pPr>
            <a:lvl4pPr lvl="3" algn="l" rtl="0">
              <a:lnSpc>
                <a:spcPct val="100000"/>
              </a:lnSpc>
              <a:spcBef>
                <a:spcPts val="0"/>
              </a:spcBef>
              <a:spcAft>
                <a:spcPts val="0"/>
              </a:spcAft>
              <a:buSzPts val="1600"/>
              <a:buNone/>
              <a:defRPr sz="1600"/>
            </a:lvl4pPr>
            <a:lvl5pPr lvl="4" algn="l" rtl="0">
              <a:lnSpc>
                <a:spcPct val="100000"/>
              </a:lnSpc>
              <a:spcBef>
                <a:spcPts val="0"/>
              </a:spcBef>
              <a:spcAft>
                <a:spcPts val="0"/>
              </a:spcAft>
              <a:buSzPts val="1600"/>
              <a:buNone/>
              <a:defRPr sz="1600"/>
            </a:lvl5pPr>
            <a:lvl6pPr lvl="5" algn="l" rtl="0">
              <a:lnSpc>
                <a:spcPct val="100000"/>
              </a:lnSpc>
              <a:spcBef>
                <a:spcPts val="0"/>
              </a:spcBef>
              <a:spcAft>
                <a:spcPts val="0"/>
              </a:spcAft>
              <a:buSzPts val="1600"/>
              <a:buNone/>
              <a:defRPr sz="1600"/>
            </a:lvl6pPr>
            <a:lvl7pPr lvl="6" algn="l" rtl="0">
              <a:lnSpc>
                <a:spcPct val="100000"/>
              </a:lnSpc>
              <a:spcBef>
                <a:spcPts val="0"/>
              </a:spcBef>
              <a:spcAft>
                <a:spcPts val="0"/>
              </a:spcAft>
              <a:buSzPts val="1600"/>
              <a:buNone/>
              <a:defRPr sz="1600"/>
            </a:lvl7pPr>
            <a:lvl8pPr lvl="7" algn="l" rtl="0">
              <a:lnSpc>
                <a:spcPct val="100000"/>
              </a:lnSpc>
              <a:spcBef>
                <a:spcPts val="0"/>
              </a:spcBef>
              <a:spcAft>
                <a:spcPts val="0"/>
              </a:spcAft>
              <a:buSzPts val="1600"/>
              <a:buNone/>
              <a:defRPr sz="1600"/>
            </a:lvl8pPr>
            <a:lvl9pPr lvl="8" algn="l" rtl="0">
              <a:lnSpc>
                <a:spcPct val="100000"/>
              </a:lnSpc>
              <a:spcBef>
                <a:spcPts val="0"/>
              </a:spcBef>
              <a:spcAft>
                <a:spcPts val="0"/>
              </a:spcAft>
              <a:buSzPts val="1600"/>
              <a:buNone/>
              <a:defRPr sz="1600"/>
            </a:lvl9pPr>
          </a:lstStyle>
          <a:p>
            <a:endParaRPr/>
          </a:p>
        </p:txBody>
      </p:sp>
      <p:sp>
        <p:nvSpPr>
          <p:cNvPr id="205" name="Google Shape;205;p3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grpSp>
        <p:nvGrpSpPr>
          <p:cNvPr id="206" name="Google Shape;206;p33"/>
          <p:cNvGrpSpPr/>
          <p:nvPr/>
        </p:nvGrpSpPr>
        <p:grpSpPr>
          <a:xfrm>
            <a:off x="830394" y="1191277"/>
            <a:ext cx="745763" cy="45826"/>
            <a:chOff x="4580561" y="2589004"/>
            <a:chExt cx="1064464" cy="25200"/>
          </a:xfrm>
        </p:grpSpPr>
        <p:sp>
          <p:nvSpPr>
            <p:cNvPr id="207" name="Google Shape;207;p3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3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9" name="Google Shape;209;p3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0" name="Google Shape;210;p33"/>
          <p:cNvGrpSpPr/>
          <p:nvPr/>
        </p:nvGrpSpPr>
        <p:grpSpPr>
          <a:xfrm>
            <a:off x="5063108" y="1313285"/>
            <a:ext cx="3459716" cy="2670463"/>
            <a:chOff x="3553042" y="1657806"/>
            <a:chExt cx="3461100" cy="2671532"/>
          </a:xfrm>
        </p:grpSpPr>
        <p:sp>
          <p:nvSpPr>
            <p:cNvPr id="211" name="Google Shape;211;p3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3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3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3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3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3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3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3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19" name="Google Shape;219;p3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220" name="Google Shape;220;p33"/>
          <p:cNvSpPr/>
          <p:nvPr/>
        </p:nvSpPr>
        <p:spPr>
          <a:xfrm flipH="1">
            <a:off x="5156273" y="1401826"/>
            <a:ext cx="3268500" cy="1812900"/>
          </a:xfrm>
          <a:prstGeom prst="rtTriangle">
            <a:avLst/>
          </a:prstGeom>
          <a:solidFill>
            <a:srgbClr val="000000">
              <a:alpha val="27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1" name="Google Shape;221;p33"/>
          <p:cNvGrpSpPr/>
          <p:nvPr/>
        </p:nvGrpSpPr>
        <p:grpSpPr>
          <a:xfrm>
            <a:off x="7666681" y="2077877"/>
            <a:ext cx="1148179" cy="2282763"/>
            <a:chOff x="7666681" y="2077877"/>
            <a:chExt cx="1148179" cy="2282763"/>
          </a:xfrm>
        </p:grpSpPr>
        <p:grpSp>
          <p:nvGrpSpPr>
            <p:cNvPr id="222" name="Google Shape;222;p33"/>
            <p:cNvGrpSpPr/>
            <p:nvPr/>
          </p:nvGrpSpPr>
          <p:grpSpPr>
            <a:xfrm>
              <a:off x="7666681" y="2077877"/>
              <a:ext cx="1148179" cy="2282763"/>
              <a:chOff x="3983627" y="1676395"/>
              <a:chExt cx="1449538" cy="2881913"/>
            </a:xfrm>
          </p:grpSpPr>
          <p:sp>
            <p:nvSpPr>
              <p:cNvPr id="223" name="Google Shape;223;p3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3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3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26" name="Google Shape;226;p3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227" name="Google Shape;227;p33"/>
            <p:cNvSpPr/>
            <p:nvPr/>
          </p:nvSpPr>
          <p:spPr>
            <a:xfrm flipH="1">
              <a:off x="7722342" y="2222973"/>
              <a:ext cx="1037700" cy="1833000"/>
            </a:xfrm>
            <a:prstGeom prst="rtTriangle">
              <a:avLst/>
            </a:prstGeom>
            <a:solidFill>
              <a:srgbClr val="000000">
                <a:alpha val="27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8"/>
        <p:cNvGrpSpPr/>
        <p:nvPr/>
      </p:nvGrpSpPr>
      <p:grpSpPr>
        <a:xfrm>
          <a:off x="0" y="0"/>
          <a:ext cx="0" cy="0"/>
          <a:chOff x="0" y="0"/>
          <a:chExt cx="0" cy="0"/>
        </a:xfrm>
      </p:grpSpPr>
      <p:sp>
        <p:nvSpPr>
          <p:cNvPr id="229" name="Google Shape;229;p3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0" name="Google Shape;230;p34"/>
          <p:cNvGrpSpPr/>
          <p:nvPr/>
        </p:nvGrpSpPr>
        <p:grpSpPr>
          <a:xfrm>
            <a:off x="830394" y="1191277"/>
            <a:ext cx="745763" cy="45826"/>
            <a:chOff x="4580561" y="2589004"/>
            <a:chExt cx="1064464" cy="25200"/>
          </a:xfrm>
        </p:grpSpPr>
        <p:sp>
          <p:nvSpPr>
            <p:cNvPr id="231" name="Google Shape;231;p3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3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3" name="Google Shape;233;p34"/>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dk2"/>
              </a:buClr>
              <a:buSzPts val="3000"/>
              <a:buNone/>
              <a:defRPr sz="3000">
                <a:solidFill>
                  <a:schemeClr val="dk2"/>
                </a:solidFill>
              </a:defRPr>
            </a:lvl1pPr>
            <a:lvl2pPr lvl="1" algn="l" rtl="0">
              <a:lnSpc>
                <a:spcPct val="100000"/>
              </a:lnSpc>
              <a:spcBef>
                <a:spcPts val="0"/>
              </a:spcBef>
              <a:spcAft>
                <a:spcPts val="0"/>
              </a:spcAft>
              <a:buClr>
                <a:schemeClr val="dk2"/>
              </a:buClr>
              <a:buSzPts val="3000"/>
              <a:buNone/>
              <a:defRPr sz="3000">
                <a:solidFill>
                  <a:schemeClr val="dk2"/>
                </a:solidFill>
              </a:defRPr>
            </a:lvl2pPr>
            <a:lvl3pPr lvl="2" algn="l" rtl="0">
              <a:lnSpc>
                <a:spcPct val="100000"/>
              </a:lnSpc>
              <a:spcBef>
                <a:spcPts val="0"/>
              </a:spcBef>
              <a:spcAft>
                <a:spcPts val="0"/>
              </a:spcAft>
              <a:buClr>
                <a:schemeClr val="dk2"/>
              </a:buClr>
              <a:buSzPts val="3000"/>
              <a:buNone/>
              <a:defRPr sz="3000">
                <a:solidFill>
                  <a:schemeClr val="dk2"/>
                </a:solidFill>
              </a:defRPr>
            </a:lvl3pPr>
            <a:lvl4pPr lvl="3" algn="l" rtl="0">
              <a:lnSpc>
                <a:spcPct val="100000"/>
              </a:lnSpc>
              <a:spcBef>
                <a:spcPts val="0"/>
              </a:spcBef>
              <a:spcAft>
                <a:spcPts val="0"/>
              </a:spcAft>
              <a:buClr>
                <a:schemeClr val="dk2"/>
              </a:buClr>
              <a:buSzPts val="3000"/>
              <a:buNone/>
              <a:defRPr sz="3000">
                <a:solidFill>
                  <a:schemeClr val="dk2"/>
                </a:solidFill>
              </a:defRPr>
            </a:lvl4pPr>
            <a:lvl5pPr lvl="4" algn="l" rtl="0">
              <a:lnSpc>
                <a:spcPct val="100000"/>
              </a:lnSpc>
              <a:spcBef>
                <a:spcPts val="0"/>
              </a:spcBef>
              <a:spcAft>
                <a:spcPts val="0"/>
              </a:spcAft>
              <a:buClr>
                <a:schemeClr val="dk2"/>
              </a:buClr>
              <a:buSzPts val="3000"/>
              <a:buNone/>
              <a:defRPr sz="3000">
                <a:solidFill>
                  <a:schemeClr val="dk2"/>
                </a:solidFill>
              </a:defRPr>
            </a:lvl5pPr>
            <a:lvl6pPr lvl="5" algn="l" rtl="0">
              <a:lnSpc>
                <a:spcPct val="100000"/>
              </a:lnSpc>
              <a:spcBef>
                <a:spcPts val="0"/>
              </a:spcBef>
              <a:spcAft>
                <a:spcPts val="0"/>
              </a:spcAft>
              <a:buClr>
                <a:schemeClr val="dk2"/>
              </a:buClr>
              <a:buSzPts val="3000"/>
              <a:buNone/>
              <a:defRPr sz="3000">
                <a:solidFill>
                  <a:schemeClr val="dk2"/>
                </a:solidFill>
              </a:defRPr>
            </a:lvl6pPr>
            <a:lvl7pPr lvl="6" algn="l" rtl="0">
              <a:lnSpc>
                <a:spcPct val="100000"/>
              </a:lnSpc>
              <a:spcBef>
                <a:spcPts val="0"/>
              </a:spcBef>
              <a:spcAft>
                <a:spcPts val="0"/>
              </a:spcAft>
              <a:buClr>
                <a:schemeClr val="dk2"/>
              </a:buClr>
              <a:buSzPts val="3000"/>
              <a:buNone/>
              <a:defRPr sz="3000">
                <a:solidFill>
                  <a:schemeClr val="dk2"/>
                </a:solidFill>
              </a:defRPr>
            </a:lvl7pPr>
            <a:lvl8pPr lvl="7" algn="l" rtl="0">
              <a:lnSpc>
                <a:spcPct val="100000"/>
              </a:lnSpc>
              <a:spcBef>
                <a:spcPts val="0"/>
              </a:spcBef>
              <a:spcAft>
                <a:spcPts val="0"/>
              </a:spcAft>
              <a:buClr>
                <a:schemeClr val="dk2"/>
              </a:buClr>
              <a:buSzPts val="3000"/>
              <a:buNone/>
              <a:defRPr sz="3000">
                <a:solidFill>
                  <a:schemeClr val="dk2"/>
                </a:solidFill>
              </a:defRPr>
            </a:lvl8pPr>
            <a:lvl9pPr lvl="8" algn="l" rtl="0">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234" name="Google Shape;234;p34"/>
          <p:cNvSpPr txBox="1">
            <a:spLocks noGrp="1"/>
          </p:cNvSpPr>
          <p:nvPr>
            <p:ph type="body" idx="1"/>
          </p:nvPr>
        </p:nvSpPr>
        <p:spPr>
          <a:xfrm>
            <a:off x="729325"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rtl="0">
              <a:lnSpc>
                <a:spcPct val="115000"/>
              </a:lnSpc>
              <a:spcBef>
                <a:spcPts val="0"/>
              </a:spcBef>
              <a:spcAft>
                <a:spcPts val="0"/>
              </a:spcAft>
              <a:buSzPts val="1300"/>
              <a:buChar char="●"/>
              <a:defRPr/>
            </a:lvl1pPr>
            <a:lvl2pPr marL="914400" lvl="1" indent="-298450" algn="l" rtl="0">
              <a:lnSpc>
                <a:spcPct val="115000"/>
              </a:lnSpc>
              <a:spcBef>
                <a:spcPts val="1600"/>
              </a:spcBef>
              <a:spcAft>
                <a:spcPts val="0"/>
              </a:spcAft>
              <a:buSzPts val="1100"/>
              <a:buChar char="○"/>
              <a:defRPr/>
            </a:lvl2pPr>
            <a:lvl3pPr marL="1371600" lvl="2" indent="-298450" algn="l" rtl="0">
              <a:lnSpc>
                <a:spcPct val="115000"/>
              </a:lnSpc>
              <a:spcBef>
                <a:spcPts val="1600"/>
              </a:spcBef>
              <a:spcAft>
                <a:spcPts val="0"/>
              </a:spcAft>
              <a:buSzPts val="1100"/>
              <a:buChar char="■"/>
              <a:defRPr/>
            </a:lvl3pPr>
            <a:lvl4pPr marL="1828800" lvl="3" indent="-298450" algn="l" rtl="0">
              <a:lnSpc>
                <a:spcPct val="115000"/>
              </a:lnSpc>
              <a:spcBef>
                <a:spcPts val="1600"/>
              </a:spcBef>
              <a:spcAft>
                <a:spcPts val="0"/>
              </a:spcAft>
              <a:buSzPts val="1100"/>
              <a:buChar char="●"/>
              <a:defRPr/>
            </a:lvl4pPr>
            <a:lvl5pPr marL="2286000" lvl="4" indent="-298450" algn="l" rtl="0">
              <a:lnSpc>
                <a:spcPct val="115000"/>
              </a:lnSpc>
              <a:spcBef>
                <a:spcPts val="1600"/>
              </a:spcBef>
              <a:spcAft>
                <a:spcPts val="0"/>
              </a:spcAft>
              <a:buSzPts val="1100"/>
              <a:buChar char="○"/>
              <a:defRPr/>
            </a:lvl5pPr>
            <a:lvl6pPr marL="2743200" lvl="5" indent="-298450" algn="l" rtl="0">
              <a:lnSpc>
                <a:spcPct val="115000"/>
              </a:lnSpc>
              <a:spcBef>
                <a:spcPts val="1600"/>
              </a:spcBef>
              <a:spcAft>
                <a:spcPts val="0"/>
              </a:spcAft>
              <a:buSzPts val="1100"/>
              <a:buChar char="■"/>
              <a:defRPr/>
            </a:lvl6pPr>
            <a:lvl7pPr marL="3200400" lvl="6" indent="-298450" algn="l" rtl="0">
              <a:lnSpc>
                <a:spcPct val="115000"/>
              </a:lnSpc>
              <a:spcBef>
                <a:spcPts val="1600"/>
              </a:spcBef>
              <a:spcAft>
                <a:spcPts val="0"/>
              </a:spcAft>
              <a:buSzPts val="1100"/>
              <a:buChar char="●"/>
              <a:defRPr/>
            </a:lvl7pPr>
            <a:lvl8pPr marL="3657600" lvl="7" indent="-298450" algn="l" rtl="0">
              <a:lnSpc>
                <a:spcPct val="115000"/>
              </a:lnSpc>
              <a:spcBef>
                <a:spcPts val="1600"/>
              </a:spcBef>
              <a:spcAft>
                <a:spcPts val="0"/>
              </a:spcAft>
              <a:buSzPts val="1100"/>
              <a:buChar char="○"/>
              <a:defRPr/>
            </a:lvl8pPr>
            <a:lvl9pPr marL="4114800" lvl="8" indent="-298450" algn="l" rtl="0">
              <a:lnSpc>
                <a:spcPct val="115000"/>
              </a:lnSpc>
              <a:spcBef>
                <a:spcPts val="1600"/>
              </a:spcBef>
              <a:spcAft>
                <a:spcPts val="1600"/>
              </a:spcAft>
              <a:buSzPts val="1100"/>
              <a:buChar char="■"/>
              <a:defRPr/>
            </a:lvl9pPr>
          </a:lstStyle>
          <a:p>
            <a:endParaRPr/>
          </a:p>
        </p:txBody>
      </p:sp>
      <p:sp>
        <p:nvSpPr>
          <p:cNvPr id="235" name="Google Shape;235;p34"/>
          <p:cNvSpPr txBox="1">
            <a:spLocks noGrp="1"/>
          </p:cNvSpPr>
          <p:nvPr>
            <p:ph type="body" idx="2"/>
          </p:nvPr>
        </p:nvSpPr>
        <p:spPr>
          <a:xfrm>
            <a:off x="4643604"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rtl="0">
              <a:lnSpc>
                <a:spcPct val="115000"/>
              </a:lnSpc>
              <a:spcBef>
                <a:spcPts val="0"/>
              </a:spcBef>
              <a:spcAft>
                <a:spcPts val="0"/>
              </a:spcAft>
              <a:buSzPts val="1300"/>
              <a:buChar char="●"/>
              <a:defRPr/>
            </a:lvl1pPr>
            <a:lvl2pPr marL="914400" lvl="1" indent="-298450" algn="l" rtl="0">
              <a:lnSpc>
                <a:spcPct val="115000"/>
              </a:lnSpc>
              <a:spcBef>
                <a:spcPts val="1600"/>
              </a:spcBef>
              <a:spcAft>
                <a:spcPts val="0"/>
              </a:spcAft>
              <a:buSzPts val="1100"/>
              <a:buChar char="○"/>
              <a:defRPr/>
            </a:lvl2pPr>
            <a:lvl3pPr marL="1371600" lvl="2" indent="-298450" algn="l" rtl="0">
              <a:lnSpc>
                <a:spcPct val="115000"/>
              </a:lnSpc>
              <a:spcBef>
                <a:spcPts val="1600"/>
              </a:spcBef>
              <a:spcAft>
                <a:spcPts val="0"/>
              </a:spcAft>
              <a:buSzPts val="1100"/>
              <a:buChar char="■"/>
              <a:defRPr/>
            </a:lvl3pPr>
            <a:lvl4pPr marL="1828800" lvl="3" indent="-298450" algn="l" rtl="0">
              <a:lnSpc>
                <a:spcPct val="115000"/>
              </a:lnSpc>
              <a:spcBef>
                <a:spcPts val="1600"/>
              </a:spcBef>
              <a:spcAft>
                <a:spcPts val="0"/>
              </a:spcAft>
              <a:buSzPts val="1100"/>
              <a:buChar char="●"/>
              <a:defRPr/>
            </a:lvl4pPr>
            <a:lvl5pPr marL="2286000" lvl="4" indent="-298450" algn="l" rtl="0">
              <a:lnSpc>
                <a:spcPct val="115000"/>
              </a:lnSpc>
              <a:spcBef>
                <a:spcPts val="1600"/>
              </a:spcBef>
              <a:spcAft>
                <a:spcPts val="0"/>
              </a:spcAft>
              <a:buSzPts val="1100"/>
              <a:buChar char="○"/>
              <a:defRPr/>
            </a:lvl5pPr>
            <a:lvl6pPr marL="2743200" lvl="5" indent="-298450" algn="l" rtl="0">
              <a:lnSpc>
                <a:spcPct val="115000"/>
              </a:lnSpc>
              <a:spcBef>
                <a:spcPts val="1600"/>
              </a:spcBef>
              <a:spcAft>
                <a:spcPts val="0"/>
              </a:spcAft>
              <a:buSzPts val="1100"/>
              <a:buChar char="■"/>
              <a:defRPr/>
            </a:lvl6pPr>
            <a:lvl7pPr marL="3200400" lvl="6" indent="-298450" algn="l" rtl="0">
              <a:lnSpc>
                <a:spcPct val="115000"/>
              </a:lnSpc>
              <a:spcBef>
                <a:spcPts val="1600"/>
              </a:spcBef>
              <a:spcAft>
                <a:spcPts val="0"/>
              </a:spcAft>
              <a:buSzPts val="1100"/>
              <a:buChar char="●"/>
              <a:defRPr/>
            </a:lvl7pPr>
            <a:lvl8pPr marL="3657600" lvl="7" indent="-298450" algn="l" rtl="0">
              <a:lnSpc>
                <a:spcPct val="115000"/>
              </a:lnSpc>
              <a:spcBef>
                <a:spcPts val="1600"/>
              </a:spcBef>
              <a:spcAft>
                <a:spcPts val="0"/>
              </a:spcAft>
              <a:buSzPts val="1100"/>
              <a:buChar char="○"/>
              <a:defRPr/>
            </a:lvl8pPr>
            <a:lvl9pPr marL="4114800" lvl="8" indent="-298450" algn="l" rtl="0">
              <a:lnSpc>
                <a:spcPct val="115000"/>
              </a:lnSpc>
              <a:spcBef>
                <a:spcPts val="1600"/>
              </a:spcBef>
              <a:spcAft>
                <a:spcPts val="1600"/>
              </a:spcAft>
              <a:buSzPts val="1100"/>
              <a:buChar char="■"/>
              <a:defRPr/>
            </a:lvl9pPr>
          </a:lstStyle>
          <a:p>
            <a:endParaRPr/>
          </a:p>
        </p:txBody>
      </p:sp>
      <p:sp>
        <p:nvSpPr>
          <p:cNvPr id="236" name="Google Shape;236;p3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7"/>
        <p:cNvGrpSpPr/>
        <p:nvPr/>
      </p:nvGrpSpPr>
      <p:grpSpPr>
        <a:xfrm>
          <a:off x="0" y="0"/>
          <a:ext cx="0" cy="0"/>
          <a:chOff x="0" y="0"/>
          <a:chExt cx="0" cy="0"/>
        </a:xfrm>
      </p:grpSpPr>
      <p:sp>
        <p:nvSpPr>
          <p:cNvPr id="238" name="Google Shape;238;p3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9" name="Google Shape;239;p35"/>
          <p:cNvGrpSpPr/>
          <p:nvPr/>
        </p:nvGrpSpPr>
        <p:grpSpPr>
          <a:xfrm>
            <a:off x="830394" y="1191277"/>
            <a:ext cx="745763" cy="45826"/>
            <a:chOff x="4580561" y="2589004"/>
            <a:chExt cx="1064464" cy="25200"/>
          </a:xfrm>
        </p:grpSpPr>
        <p:sp>
          <p:nvSpPr>
            <p:cNvPr id="240" name="Google Shape;240;p3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3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2" name="Google Shape;242;p35"/>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dk2"/>
              </a:buClr>
              <a:buSzPts val="3000"/>
              <a:buNone/>
              <a:defRPr sz="3000">
                <a:solidFill>
                  <a:schemeClr val="dk2"/>
                </a:solidFill>
              </a:defRPr>
            </a:lvl1pPr>
            <a:lvl2pPr lvl="1" algn="l" rtl="0">
              <a:lnSpc>
                <a:spcPct val="100000"/>
              </a:lnSpc>
              <a:spcBef>
                <a:spcPts val="0"/>
              </a:spcBef>
              <a:spcAft>
                <a:spcPts val="0"/>
              </a:spcAft>
              <a:buClr>
                <a:schemeClr val="dk2"/>
              </a:buClr>
              <a:buSzPts val="3000"/>
              <a:buNone/>
              <a:defRPr sz="3000">
                <a:solidFill>
                  <a:schemeClr val="dk2"/>
                </a:solidFill>
              </a:defRPr>
            </a:lvl2pPr>
            <a:lvl3pPr lvl="2" algn="l" rtl="0">
              <a:lnSpc>
                <a:spcPct val="100000"/>
              </a:lnSpc>
              <a:spcBef>
                <a:spcPts val="0"/>
              </a:spcBef>
              <a:spcAft>
                <a:spcPts val="0"/>
              </a:spcAft>
              <a:buClr>
                <a:schemeClr val="dk2"/>
              </a:buClr>
              <a:buSzPts val="3000"/>
              <a:buNone/>
              <a:defRPr sz="3000">
                <a:solidFill>
                  <a:schemeClr val="dk2"/>
                </a:solidFill>
              </a:defRPr>
            </a:lvl3pPr>
            <a:lvl4pPr lvl="3" algn="l" rtl="0">
              <a:lnSpc>
                <a:spcPct val="100000"/>
              </a:lnSpc>
              <a:spcBef>
                <a:spcPts val="0"/>
              </a:spcBef>
              <a:spcAft>
                <a:spcPts val="0"/>
              </a:spcAft>
              <a:buClr>
                <a:schemeClr val="dk2"/>
              </a:buClr>
              <a:buSzPts val="3000"/>
              <a:buNone/>
              <a:defRPr sz="3000">
                <a:solidFill>
                  <a:schemeClr val="dk2"/>
                </a:solidFill>
              </a:defRPr>
            </a:lvl4pPr>
            <a:lvl5pPr lvl="4" algn="l" rtl="0">
              <a:lnSpc>
                <a:spcPct val="100000"/>
              </a:lnSpc>
              <a:spcBef>
                <a:spcPts val="0"/>
              </a:spcBef>
              <a:spcAft>
                <a:spcPts val="0"/>
              </a:spcAft>
              <a:buClr>
                <a:schemeClr val="dk2"/>
              </a:buClr>
              <a:buSzPts val="3000"/>
              <a:buNone/>
              <a:defRPr sz="3000">
                <a:solidFill>
                  <a:schemeClr val="dk2"/>
                </a:solidFill>
              </a:defRPr>
            </a:lvl5pPr>
            <a:lvl6pPr lvl="5" algn="l" rtl="0">
              <a:lnSpc>
                <a:spcPct val="100000"/>
              </a:lnSpc>
              <a:spcBef>
                <a:spcPts val="0"/>
              </a:spcBef>
              <a:spcAft>
                <a:spcPts val="0"/>
              </a:spcAft>
              <a:buClr>
                <a:schemeClr val="dk2"/>
              </a:buClr>
              <a:buSzPts val="3000"/>
              <a:buNone/>
              <a:defRPr sz="3000">
                <a:solidFill>
                  <a:schemeClr val="dk2"/>
                </a:solidFill>
              </a:defRPr>
            </a:lvl6pPr>
            <a:lvl7pPr lvl="6" algn="l" rtl="0">
              <a:lnSpc>
                <a:spcPct val="100000"/>
              </a:lnSpc>
              <a:spcBef>
                <a:spcPts val="0"/>
              </a:spcBef>
              <a:spcAft>
                <a:spcPts val="0"/>
              </a:spcAft>
              <a:buClr>
                <a:schemeClr val="dk2"/>
              </a:buClr>
              <a:buSzPts val="3000"/>
              <a:buNone/>
              <a:defRPr sz="3000">
                <a:solidFill>
                  <a:schemeClr val="dk2"/>
                </a:solidFill>
              </a:defRPr>
            </a:lvl7pPr>
            <a:lvl8pPr lvl="7" algn="l" rtl="0">
              <a:lnSpc>
                <a:spcPct val="100000"/>
              </a:lnSpc>
              <a:spcBef>
                <a:spcPts val="0"/>
              </a:spcBef>
              <a:spcAft>
                <a:spcPts val="0"/>
              </a:spcAft>
              <a:buClr>
                <a:schemeClr val="dk2"/>
              </a:buClr>
              <a:buSzPts val="3000"/>
              <a:buNone/>
              <a:defRPr sz="3000">
                <a:solidFill>
                  <a:schemeClr val="dk2"/>
                </a:solidFill>
              </a:defRPr>
            </a:lvl8pPr>
            <a:lvl9pPr lvl="8" algn="l" rtl="0">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243" name="Google Shape;243;p3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44"/>
        <p:cNvGrpSpPr/>
        <p:nvPr/>
      </p:nvGrpSpPr>
      <p:grpSpPr>
        <a:xfrm>
          <a:off x="0" y="0"/>
          <a:ext cx="0" cy="0"/>
          <a:chOff x="0" y="0"/>
          <a:chExt cx="0" cy="0"/>
        </a:xfrm>
      </p:grpSpPr>
      <p:sp>
        <p:nvSpPr>
          <p:cNvPr id="245" name="Google Shape;245;p3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3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7"/>
        <p:cNvGrpSpPr/>
        <p:nvPr/>
      </p:nvGrpSpPr>
      <p:grpSpPr>
        <a:xfrm>
          <a:off x="0" y="0"/>
          <a:ext cx="0" cy="0"/>
          <a:chOff x="0" y="0"/>
          <a:chExt cx="0" cy="0"/>
        </a:xfrm>
      </p:grpSpPr>
      <p:sp>
        <p:nvSpPr>
          <p:cNvPr id="248" name="Google Shape;248;p3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9" name="Google Shape;249;p37"/>
          <p:cNvGrpSpPr/>
          <p:nvPr/>
        </p:nvGrpSpPr>
        <p:grpSpPr>
          <a:xfrm>
            <a:off x="830394" y="1191277"/>
            <a:ext cx="745763" cy="45826"/>
            <a:chOff x="4580561" y="2589004"/>
            <a:chExt cx="1064464" cy="25200"/>
          </a:xfrm>
        </p:grpSpPr>
        <p:sp>
          <p:nvSpPr>
            <p:cNvPr id="250" name="Google Shape;250;p3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3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2" name="Google Shape;252;p37"/>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dk2"/>
              </a:buClr>
              <a:buSzPts val="3000"/>
              <a:buNone/>
              <a:defRPr sz="3000">
                <a:solidFill>
                  <a:schemeClr val="dk2"/>
                </a:solidFill>
              </a:defRPr>
            </a:lvl1pPr>
            <a:lvl2pPr lvl="1" algn="l" rtl="0">
              <a:lnSpc>
                <a:spcPct val="100000"/>
              </a:lnSpc>
              <a:spcBef>
                <a:spcPts val="0"/>
              </a:spcBef>
              <a:spcAft>
                <a:spcPts val="0"/>
              </a:spcAft>
              <a:buClr>
                <a:schemeClr val="dk2"/>
              </a:buClr>
              <a:buSzPts val="3000"/>
              <a:buNone/>
              <a:defRPr sz="3000">
                <a:solidFill>
                  <a:schemeClr val="dk2"/>
                </a:solidFill>
              </a:defRPr>
            </a:lvl2pPr>
            <a:lvl3pPr lvl="2" algn="l" rtl="0">
              <a:lnSpc>
                <a:spcPct val="100000"/>
              </a:lnSpc>
              <a:spcBef>
                <a:spcPts val="0"/>
              </a:spcBef>
              <a:spcAft>
                <a:spcPts val="0"/>
              </a:spcAft>
              <a:buClr>
                <a:schemeClr val="dk2"/>
              </a:buClr>
              <a:buSzPts val="3000"/>
              <a:buNone/>
              <a:defRPr sz="3000">
                <a:solidFill>
                  <a:schemeClr val="dk2"/>
                </a:solidFill>
              </a:defRPr>
            </a:lvl3pPr>
            <a:lvl4pPr lvl="3" algn="l" rtl="0">
              <a:lnSpc>
                <a:spcPct val="100000"/>
              </a:lnSpc>
              <a:spcBef>
                <a:spcPts val="0"/>
              </a:spcBef>
              <a:spcAft>
                <a:spcPts val="0"/>
              </a:spcAft>
              <a:buClr>
                <a:schemeClr val="dk2"/>
              </a:buClr>
              <a:buSzPts val="3000"/>
              <a:buNone/>
              <a:defRPr sz="3000">
                <a:solidFill>
                  <a:schemeClr val="dk2"/>
                </a:solidFill>
              </a:defRPr>
            </a:lvl4pPr>
            <a:lvl5pPr lvl="4" algn="l" rtl="0">
              <a:lnSpc>
                <a:spcPct val="100000"/>
              </a:lnSpc>
              <a:spcBef>
                <a:spcPts val="0"/>
              </a:spcBef>
              <a:spcAft>
                <a:spcPts val="0"/>
              </a:spcAft>
              <a:buClr>
                <a:schemeClr val="dk2"/>
              </a:buClr>
              <a:buSzPts val="3000"/>
              <a:buNone/>
              <a:defRPr sz="3000">
                <a:solidFill>
                  <a:schemeClr val="dk2"/>
                </a:solidFill>
              </a:defRPr>
            </a:lvl5pPr>
            <a:lvl6pPr lvl="5" algn="l" rtl="0">
              <a:lnSpc>
                <a:spcPct val="100000"/>
              </a:lnSpc>
              <a:spcBef>
                <a:spcPts val="0"/>
              </a:spcBef>
              <a:spcAft>
                <a:spcPts val="0"/>
              </a:spcAft>
              <a:buClr>
                <a:schemeClr val="dk2"/>
              </a:buClr>
              <a:buSzPts val="3000"/>
              <a:buNone/>
              <a:defRPr sz="3000">
                <a:solidFill>
                  <a:schemeClr val="dk2"/>
                </a:solidFill>
              </a:defRPr>
            </a:lvl6pPr>
            <a:lvl7pPr lvl="6" algn="l" rtl="0">
              <a:lnSpc>
                <a:spcPct val="100000"/>
              </a:lnSpc>
              <a:spcBef>
                <a:spcPts val="0"/>
              </a:spcBef>
              <a:spcAft>
                <a:spcPts val="0"/>
              </a:spcAft>
              <a:buClr>
                <a:schemeClr val="dk2"/>
              </a:buClr>
              <a:buSzPts val="3000"/>
              <a:buNone/>
              <a:defRPr sz="3000">
                <a:solidFill>
                  <a:schemeClr val="dk2"/>
                </a:solidFill>
              </a:defRPr>
            </a:lvl7pPr>
            <a:lvl8pPr lvl="7" algn="l" rtl="0">
              <a:lnSpc>
                <a:spcPct val="100000"/>
              </a:lnSpc>
              <a:spcBef>
                <a:spcPts val="0"/>
              </a:spcBef>
              <a:spcAft>
                <a:spcPts val="0"/>
              </a:spcAft>
              <a:buClr>
                <a:schemeClr val="dk2"/>
              </a:buClr>
              <a:buSzPts val="3000"/>
              <a:buNone/>
              <a:defRPr sz="3000">
                <a:solidFill>
                  <a:schemeClr val="dk2"/>
                </a:solidFill>
              </a:defRPr>
            </a:lvl8pPr>
            <a:lvl9pPr lvl="8" algn="l" rtl="0">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253" name="Google Shape;253;p37"/>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Autofit/>
          </a:bodyPr>
          <a:lstStyle>
            <a:lvl1pPr marL="457200" lvl="0" indent="-311150" algn="l" rtl="0">
              <a:lnSpc>
                <a:spcPct val="115000"/>
              </a:lnSpc>
              <a:spcBef>
                <a:spcPts val="0"/>
              </a:spcBef>
              <a:spcAft>
                <a:spcPts val="0"/>
              </a:spcAft>
              <a:buSzPts val="1300"/>
              <a:buChar char="●"/>
              <a:defRPr/>
            </a:lvl1pPr>
            <a:lvl2pPr marL="914400" lvl="1" indent="-298450" algn="l" rtl="0">
              <a:lnSpc>
                <a:spcPct val="115000"/>
              </a:lnSpc>
              <a:spcBef>
                <a:spcPts val="1600"/>
              </a:spcBef>
              <a:spcAft>
                <a:spcPts val="0"/>
              </a:spcAft>
              <a:buSzPts val="1100"/>
              <a:buChar char="○"/>
              <a:defRPr/>
            </a:lvl2pPr>
            <a:lvl3pPr marL="1371600" lvl="2" indent="-298450" algn="l" rtl="0">
              <a:lnSpc>
                <a:spcPct val="115000"/>
              </a:lnSpc>
              <a:spcBef>
                <a:spcPts val="1600"/>
              </a:spcBef>
              <a:spcAft>
                <a:spcPts val="0"/>
              </a:spcAft>
              <a:buSzPts val="1100"/>
              <a:buChar char="■"/>
              <a:defRPr/>
            </a:lvl3pPr>
            <a:lvl4pPr marL="1828800" lvl="3" indent="-298450" algn="l" rtl="0">
              <a:lnSpc>
                <a:spcPct val="115000"/>
              </a:lnSpc>
              <a:spcBef>
                <a:spcPts val="1600"/>
              </a:spcBef>
              <a:spcAft>
                <a:spcPts val="0"/>
              </a:spcAft>
              <a:buSzPts val="1100"/>
              <a:buChar char="●"/>
              <a:defRPr/>
            </a:lvl4pPr>
            <a:lvl5pPr marL="2286000" lvl="4" indent="-298450" algn="l" rtl="0">
              <a:lnSpc>
                <a:spcPct val="115000"/>
              </a:lnSpc>
              <a:spcBef>
                <a:spcPts val="1600"/>
              </a:spcBef>
              <a:spcAft>
                <a:spcPts val="0"/>
              </a:spcAft>
              <a:buSzPts val="1100"/>
              <a:buChar char="○"/>
              <a:defRPr/>
            </a:lvl5pPr>
            <a:lvl6pPr marL="2743200" lvl="5" indent="-298450" algn="l" rtl="0">
              <a:lnSpc>
                <a:spcPct val="115000"/>
              </a:lnSpc>
              <a:spcBef>
                <a:spcPts val="1600"/>
              </a:spcBef>
              <a:spcAft>
                <a:spcPts val="0"/>
              </a:spcAft>
              <a:buSzPts val="1100"/>
              <a:buChar char="■"/>
              <a:defRPr/>
            </a:lvl6pPr>
            <a:lvl7pPr marL="3200400" lvl="6" indent="-298450" algn="l" rtl="0">
              <a:lnSpc>
                <a:spcPct val="115000"/>
              </a:lnSpc>
              <a:spcBef>
                <a:spcPts val="1600"/>
              </a:spcBef>
              <a:spcAft>
                <a:spcPts val="0"/>
              </a:spcAft>
              <a:buSzPts val="1100"/>
              <a:buChar char="●"/>
              <a:defRPr/>
            </a:lvl7pPr>
            <a:lvl8pPr marL="3657600" lvl="7" indent="-298450" algn="l" rtl="0">
              <a:lnSpc>
                <a:spcPct val="115000"/>
              </a:lnSpc>
              <a:spcBef>
                <a:spcPts val="1600"/>
              </a:spcBef>
              <a:spcAft>
                <a:spcPts val="0"/>
              </a:spcAft>
              <a:buSzPts val="1100"/>
              <a:buChar char="○"/>
              <a:defRPr/>
            </a:lvl8pPr>
            <a:lvl9pPr marL="4114800" lvl="8" indent="-298450" algn="l" rtl="0">
              <a:lnSpc>
                <a:spcPct val="115000"/>
              </a:lnSpc>
              <a:spcBef>
                <a:spcPts val="1600"/>
              </a:spcBef>
              <a:spcAft>
                <a:spcPts val="1600"/>
              </a:spcAft>
              <a:buSzPts val="1100"/>
              <a:buChar char="■"/>
              <a:defRPr/>
            </a:lvl9pPr>
          </a:lstStyle>
          <a:p>
            <a:endParaRPr/>
          </a:p>
        </p:txBody>
      </p:sp>
      <p:sp>
        <p:nvSpPr>
          <p:cNvPr id="254" name="Google Shape;254;p37"/>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255"/>
        <p:cNvGrpSpPr/>
        <p:nvPr/>
      </p:nvGrpSpPr>
      <p:grpSpPr>
        <a:xfrm>
          <a:off x="0" y="0"/>
          <a:ext cx="0" cy="0"/>
          <a:chOff x="0" y="0"/>
          <a:chExt cx="0" cy="0"/>
        </a:xfrm>
      </p:grpSpPr>
      <p:grpSp>
        <p:nvGrpSpPr>
          <p:cNvPr id="256" name="Google Shape;256;p38"/>
          <p:cNvGrpSpPr/>
          <p:nvPr/>
        </p:nvGrpSpPr>
        <p:grpSpPr>
          <a:xfrm>
            <a:off x="830394" y="4169151"/>
            <a:ext cx="745763" cy="45826"/>
            <a:chOff x="4580561" y="2589004"/>
            <a:chExt cx="1064464" cy="25200"/>
          </a:xfrm>
        </p:grpSpPr>
        <p:sp>
          <p:nvSpPr>
            <p:cNvPr id="257" name="Google Shape;257;p3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3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9" name="Google Shape;259;p38"/>
          <p:cNvSpPr txBox="1">
            <a:spLocks noGrp="1"/>
          </p:cNvSpPr>
          <p:nvPr>
            <p:ph type="title"/>
          </p:nvPr>
        </p:nvSpPr>
        <p:spPr>
          <a:xfrm>
            <a:off x="729450" y="864300"/>
            <a:ext cx="7021200" cy="29850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Clr>
                <a:schemeClr val="lt1"/>
              </a:buClr>
              <a:buSzPts val="3000"/>
              <a:buNone/>
              <a:defRPr sz="3000">
                <a:solidFill>
                  <a:schemeClr val="lt1"/>
                </a:solidFill>
              </a:defRPr>
            </a:lvl1pPr>
            <a:lvl2pPr lvl="1" algn="l" rtl="0">
              <a:lnSpc>
                <a:spcPct val="100000"/>
              </a:lnSpc>
              <a:spcBef>
                <a:spcPts val="0"/>
              </a:spcBef>
              <a:spcAft>
                <a:spcPts val="0"/>
              </a:spcAft>
              <a:buClr>
                <a:schemeClr val="lt1"/>
              </a:buClr>
              <a:buSzPts val="3000"/>
              <a:buNone/>
              <a:defRPr sz="3000">
                <a:solidFill>
                  <a:schemeClr val="lt1"/>
                </a:solidFill>
              </a:defRPr>
            </a:lvl2pPr>
            <a:lvl3pPr lvl="2" algn="l" rtl="0">
              <a:lnSpc>
                <a:spcPct val="100000"/>
              </a:lnSpc>
              <a:spcBef>
                <a:spcPts val="0"/>
              </a:spcBef>
              <a:spcAft>
                <a:spcPts val="0"/>
              </a:spcAft>
              <a:buClr>
                <a:schemeClr val="lt1"/>
              </a:buClr>
              <a:buSzPts val="3000"/>
              <a:buNone/>
              <a:defRPr sz="3000">
                <a:solidFill>
                  <a:schemeClr val="lt1"/>
                </a:solidFill>
              </a:defRPr>
            </a:lvl3pPr>
            <a:lvl4pPr lvl="3" algn="l" rtl="0">
              <a:lnSpc>
                <a:spcPct val="100000"/>
              </a:lnSpc>
              <a:spcBef>
                <a:spcPts val="0"/>
              </a:spcBef>
              <a:spcAft>
                <a:spcPts val="0"/>
              </a:spcAft>
              <a:buClr>
                <a:schemeClr val="lt1"/>
              </a:buClr>
              <a:buSzPts val="3000"/>
              <a:buNone/>
              <a:defRPr sz="3000">
                <a:solidFill>
                  <a:schemeClr val="lt1"/>
                </a:solidFill>
              </a:defRPr>
            </a:lvl4pPr>
            <a:lvl5pPr lvl="4" algn="l" rtl="0">
              <a:lnSpc>
                <a:spcPct val="100000"/>
              </a:lnSpc>
              <a:spcBef>
                <a:spcPts val="0"/>
              </a:spcBef>
              <a:spcAft>
                <a:spcPts val="0"/>
              </a:spcAft>
              <a:buClr>
                <a:schemeClr val="lt1"/>
              </a:buClr>
              <a:buSzPts val="3000"/>
              <a:buNone/>
              <a:defRPr sz="3000">
                <a:solidFill>
                  <a:schemeClr val="lt1"/>
                </a:solidFill>
              </a:defRPr>
            </a:lvl5pPr>
            <a:lvl6pPr lvl="5" algn="l" rtl="0">
              <a:lnSpc>
                <a:spcPct val="100000"/>
              </a:lnSpc>
              <a:spcBef>
                <a:spcPts val="0"/>
              </a:spcBef>
              <a:spcAft>
                <a:spcPts val="0"/>
              </a:spcAft>
              <a:buClr>
                <a:schemeClr val="lt1"/>
              </a:buClr>
              <a:buSzPts val="3000"/>
              <a:buNone/>
              <a:defRPr sz="3000">
                <a:solidFill>
                  <a:schemeClr val="lt1"/>
                </a:solidFill>
              </a:defRPr>
            </a:lvl6pPr>
            <a:lvl7pPr lvl="6" algn="l" rtl="0">
              <a:lnSpc>
                <a:spcPct val="100000"/>
              </a:lnSpc>
              <a:spcBef>
                <a:spcPts val="0"/>
              </a:spcBef>
              <a:spcAft>
                <a:spcPts val="0"/>
              </a:spcAft>
              <a:buClr>
                <a:schemeClr val="lt1"/>
              </a:buClr>
              <a:buSzPts val="3000"/>
              <a:buNone/>
              <a:defRPr sz="3000">
                <a:solidFill>
                  <a:schemeClr val="lt1"/>
                </a:solidFill>
              </a:defRPr>
            </a:lvl7pPr>
            <a:lvl8pPr lvl="7" algn="l" rtl="0">
              <a:lnSpc>
                <a:spcPct val="100000"/>
              </a:lnSpc>
              <a:spcBef>
                <a:spcPts val="0"/>
              </a:spcBef>
              <a:spcAft>
                <a:spcPts val="0"/>
              </a:spcAft>
              <a:buClr>
                <a:schemeClr val="lt1"/>
              </a:buClr>
              <a:buSzPts val="3000"/>
              <a:buNone/>
              <a:defRPr sz="3000">
                <a:solidFill>
                  <a:schemeClr val="lt1"/>
                </a:solidFill>
              </a:defRPr>
            </a:lvl8pPr>
            <a:lvl9pPr lvl="8" algn="l" rtl="0">
              <a:lnSpc>
                <a:spcPct val="100000"/>
              </a:lnSpc>
              <a:spcBef>
                <a:spcPts val="0"/>
              </a:spcBef>
              <a:spcAft>
                <a:spcPts val="0"/>
              </a:spcAft>
              <a:buClr>
                <a:schemeClr val="lt1"/>
              </a:buClr>
              <a:buSzPts val="3000"/>
              <a:buNone/>
              <a:defRPr sz="3000">
                <a:solidFill>
                  <a:schemeClr val="lt1"/>
                </a:solidFill>
              </a:defRPr>
            </a:lvl9pPr>
          </a:lstStyle>
          <a:p>
            <a:endParaRPr/>
          </a:p>
        </p:txBody>
      </p:sp>
      <p:sp>
        <p:nvSpPr>
          <p:cNvPr id="260" name="Google Shape;260;p3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61"/>
        <p:cNvGrpSpPr/>
        <p:nvPr/>
      </p:nvGrpSpPr>
      <p:grpSpPr>
        <a:xfrm>
          <a:off x="0" y="0"/>
          <a:ext cx="0" cy="0"/>
          <a:chOff x="0" y="0"/>
          <a:chExt cx="0" cy="0"/>
        </a:xfrm>
      </p:grpSpPr>
      <p:sp>
        <p:nvSpPr>
          <p:cNvPr id="262" name="Google Shape;262;p3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3" name="Google Shape;263;p39"/>
          <p:cNvGrpSpPr/>
          <p:nvPr/>
        </p:nvGrpSpPr>
        <p:grpSpPr>
          <a:xfrm>
            <a:off x="830394" y="1191277"/>
            <a:ext cx="745763" cy="45826"/>
            <a:chOff x="4580561" y="2589004"/>
            <a:chExt cx="1064464" cy="25200"/>
          </a:xfrm>
        </p:grpSpPr>
        <p:sp>
          <p:nvSpPr>
            <p:cNvPr id="264" name="Google Shape;264;p3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3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6" name="Google Shape;266;p39"/>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dk2"/>
              </a:buClr>
              <a:buSzPts val="3000"/>
              <a:buNone/>
              <a:defRPr sz="3000">
                <a:solidFill>
                  <a:schemeClr val="dk2"/>
                </a:solidFill>
              </a:defRPr>
            </a:lvl1pPr>
            <a:lvl2pPr lvl="1" algn="l" rtl="0">
              <a:lnSpc>
                <a:spcPct val="100000"/>
              </a:lnSpc>
              <a:spcBef>
                <a:spcPts val="0"/>
              </a:spcBef>
              <a:spcAft>
                <a:spcPts val="0"/>
              </a:spcAft>
              <a:buClr>
                <a:schemeClr val="dk2"/>
              </a:buClr>
              <a:buSzPts val="3000"/>
              <a:buNone/>
              <a:defRPr sz="3000">
                <a:solidFill>
                  <a:schemeClr val="dk2"/>
                </a:solidFill>
              </a:defRPr>
            </a:lvl2pPr>
            <a:lvl3pPr lvl="2" algn="l" rtl="0">
              <a:lnSpc>
                <a:spcPct val="100000"/>
              </a:lnSpc>
              <a:spcBef>
                <a:spcPts val="0"/>
              </a:spcBef>
              <a:spcAft>
                <a:spcPts val="0"/>
              </a:spcAft>
              <a:buClr>
                <a:schemeClr val="dk2"/>
              </a:buClr>
              <a:buSzPts val="3000"/>
              <a:buNone/>
              <a:defRPr sz="3000">
                <a:solidFill>
                  <a:schemeClr val="dk2"/>
                </a:solidFill>
              </a:defRPr>
            </a:lvl3pPr>
            <a:lvl4pPr lvl="3" algn="l" rtl="0">
              <a:lnSpc>
                <a:spcPct val="100000"/>
              </a:lnSpc>
              <a:spcBef>
                <a:spcPts val="0"/>
              </a:spcBef>
              <a:spcAft>
                <a:spcPts val="0"/>
              </a:spcAft>
              <a:buClr>
                <a:schemeClr val="dk2"/>
              </a:buClr>
              <a:buSzPts val="3000"/>
              <a:buNone/>
              <a:defRPr sz="3000">
                <a:solidFill>
                  <a:schemeClr val="dk2"/>
                </a:solidFill>
              </a:defRPr>
            </a:lvl4pPr>
            <a:lvl5pPr lvl="4" algn="l" rtl="0">
              <a:lnSpc>
                <a:spcPct val="100000"/>
              </a:lnSpc>
              <a:spcBef>
                <a:spcPts val="0"/>
              </a:spcBef>
              <a:spcAft>
                <a:spcPts val="0"/>
              </a:spcAft>
              <a:buClr>
                <a:schemeClr val="dk2"/>
              </a:buClr>
              <a:buSzPts val="3000"/>
              <a:buNone/>
              <a:defRPr sz="3000">
                <a:solidFill>
                  <a:schemeClr val="dk2"/>
                </a:solidFill>
              </a:defRPr>
            </a:lvl5pPr>
            <a:lvl6pPr lvl="5" algn="l" rtl="0">
              <a:lnSpc>
                <a:spcPct val="100000"/>
              </a:lnSpc>
              <a:spcBef>
                <a:spcPts val="0"/>
              </a:spcBef>
              <a:spcAft>
                <a:spcPts val="0"/>
              </a:spcAft>
              <a:buClr>
                <a:schemeClr val="dk2"/>
              </a:buClr>
              <a:buSzPts val="3000"/>
              <a:buNone/>
              <a:defRPr sz="3000">
                <a:solidFill>
                  <a:schemeClr val="dk2"/>
                </a:solidFill>
              </a:defRPr>
            </a:lvl6pPr>
            <a:lvl7pPr lvl="6" algn="l" rtl="0">
              <a:lnSpc>
                <a:spcPct val="100000"/>
              </a:lnSpc>
              <a:spcBef>
                <a:spcPts val="0"/>
              </a:spcBef>
              <a:spcAft>
                <a:spcPts val="0"/>
              </a:spcAft>
              <a:buClr>
                <a:schemeClr val="dk2"/>
              </a:buClr>
              <a:buSzPts val="3000"/>
              <a:buNone/>
              <a:defRPr sz="3000">
                <a:solidFill>
                  <a:schemeClr val="dk2"/>
                </a:solidFill>
              </a:defRPr>
            </a:lvl7pPr>
            <a:lvl8pPr lvl="7" algn="l" rtl="0">
              <a:lnSpc>
                <a:spcPct val="100000"/>
              </a:lnSpc>
              <a:spcBef>
                <a:spcPts val="0"/>
              </a:spcBef>
              <a:spcAft>
                <a:spcPts val="0"/>
              </a:spcAft>
              <a:buClr>
                <a:schemeClr val="dk2"/>
              </a:buClr>
              <a:buSzPts val="3000"/>
              <a:buNone/>
              <a:defRPr sz="3000">
                <a:solidFill>
                  <a:schemeClr val="dk2"/>
                </a:solidFill>
              </a:defRPr>
            </a:lvl8pPr>
            <a:lvl9pPr lvl="8" algn="l" rtl="0">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267" name="Google Shape;267;p39"/>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600"/>
              <a:buNone/>
              <a:defRPr sz="1600"/>
            </a:lvl1pPr>
            <a:lvl2pPr lvl="1" algn="l" rtl="0">
              <a:lnSpc>
                <a:spcPct val="100000"/>
              </a:lnSpc>
              <a:spcBef>
                <a:spcPts val="0"/>
              </a:spcBef>
              <a:spcAft>
                <a:spcPts val="0"/>
              </a:spcAft>
              <a:buSzPts val="1600"/>
              <a:buNone/>
              <a:defRPr sz="1600"/>
            </a:lvl2pPr>
            <a:lvl3pPr lvl="2" algn="l" rtl="0">
              <a:lnSpc>
                <a:spcPct val="100000"/>
              </a:lnSpc>
              <a:spcBef>
                <a:spcPts val="0"/>
              </a:spcBef>
              <a:spcAft>
                <a:spcPts val="0"/>
              </a:spcAft>
              <a:buSzPts val="1600"/>
              <a:buNone/>
              <a:defRPr sz="1600"/>
            </a:lvl3pPr>
            <a:lvl4pPr lvl="3" algn="l" rtl="0">
              <a:lnSpc>
                <a:spcPct val="100000"/>
              </a:lnSpc>
              <a:spcBef>
                <a:spcPts val="0"/>
              </a:spcBef>
              <a:spcAft>
                <a:spcPts val="0"/>
              </a:spcAft>
              <a:buSzPts val="1600"/>
              <a:buNone/>
              <a:defRPr sz="1600"/>
            </a:lvl4pPr>
            <a:lvl5pPr lvl="4" algn="l" rtl="0">
              <a:lnSpc>
                <a:spcPct val="100000"/>
              </a:lnSpc>
              <a:spcBef>
                <a:spcPts val="0"/>
              </a:spcBef>
              <a:spcAft>
                <a:spcPts val="0"/>
              </a:spcAft>
              <a:buSzPts val="1600"/>
              <a:buNone/>
              <a:defRPr sz="1600"/>
            </a:lvl5pPr>
            <a:lvl6pPr lvl="5" algn="l" rtl="0">
              <a:lnSpc>
                <a:spcPct val="100000"/>
              </a:lnSpc>
              <a:spcBef>
                <a:spcPts val="0"/>
              </a:spcBef>
              <a:spcAft>
                <a:spcPts val="0"/>
              </a:spcAft>
              <a:buSzPts val="1600"/>
              <a:buNone/>
              <a:defRPr sz="1600"/>
            </a:lvl6pPr>
            <a:lvl7pPr lvl="6" algn="l" rtl="0">
              <a:lnSpc>
                <a:spcPct val="100000"/>
              </a:lnSpc>
              <a:spcBef>
                <a:spcPts val="0"/>
              </a:spcBef>
              <a:spcAft>
                <a:spcPts val="0"/>
              </a:spcAft>
              <a:buSzPts val="1600"/>
              <a:buNone/>
              <a:defRPr sz="1600"/>
            </a:lvl7pPr>
            <a:lvl8pPr lvl="7" algn="l" rtl="0">
              <a:lnSpc>
                <a:spcPct val="100000"/>
              </a:lnSpc>
              <a:spcBef>
                <a:spcPts val="0"/>
              </a:spcBef>
              <a:spcAft>
                <a:spcPts val="0"/>
              </a:spcAft>
              <a:buSzPts val="1600"/>
              <a:buNone/>
              <a:defRPr sz="1600"/>
            </a:lvl8pPr>
            <a:lvl9pPr lvl="8" algn="l" rtl="0">
              <a:lnSpc>
                <a:spcPct val="100000"/>
              </a:lnSpc>
              <a:spcBef>
                <a:spcPts val="0"/>
              </a:spcBef>
              <a:spcAft>
                <a:spcPts val="0"/>
              </a:spcAft>
              <a:buSzPts val="1600"/>
              <a:buNone/>
              <a:defRPr sz="1600"/>
            </a:lvl9pPr>
          </a:lstStyle>
          <a:p>
            <a:endParaRPr/>
          </a:p>
        </p:txBody>
      </p:sp>
      <p:sp>
        <p:nvSpPr>
          <p:cNvPr id="268" name="Google Shape;268;p39"/>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rtl="0">
              <a:lnSpc>
                <a:spcPct val="115000"/>
              </a:lnSpc>
              <a:spcBef>
                <a:spcPts val="0"/>
              </a:spcBef>
              <a:spcAft>
                <a:spcPts val="0"/>
              </a:spcAft>
              <a:buSzPts val="1300"/>
              <a:buChar char="●"/>
              <a:defRPr/>
            </a:lvl1pPr>
            <a:lvl2pPr marL="914400" lvl="1" indent="-298450" algn="l" rtl="0">
              <a:lnSpc>
                <a:spcPct val="115000"/>
              </a:lnSpc>
              <a:spcBef>
                <a:spcPts val="1600"/>
              </a:spcBef>
              <a:spcAft>
                <a:spcPts val="0"/>
              </a:spcAft>
              <a:buSzPts val="1100"/>
              <a:buChar char="○"/>
              <a:defRPr/>
            </a:lvl2pPr>
            <a:lvl3pPr marL="1371600" lvl="2" indent="-298450" algn="l" rtl="0">
              <a:lnSpc>
                <a:spcPct val="115000"/>
              </a:lnSpc>
              <a:spcBef>
                <a:spcPts val="1600"/>
              </a:spcBef>
              <a:spcAft>
                <a:spcPts val="0"/>
              </a:spcAft>
              <a:buSzPts val="1100"/>
              <a:buChar char="■"/>
              <a:defRPr/>
            </a:lvl3pPr>
            <a:lvl4pPr marL="1828800" lvl="3" indent="-298450" algn="l" rtl="0">
              <a:lnSpc>
                <a:spcPct val="115000"/>
              </a:lnSpc>
              <a:spcBef>
                <a:spcPts val="1600"/>
              </a:spcBef>
              <a:spcAft>
                <a:spcPts val="0"/>
              </a:spcAft>
              <a:buSzPts val="1100"/>
              <a:buChar char="●"/>
              <a:defRPr/>
            </a:lvl4pPr>
            <a:lvl5pPr marL="2286000" lvl="4" indent="-298450" algn="l" rtl="0">
              <a:lnSpc>
                <a:spcPct val="115000"/>
              </a:lnSpc>
              <a:spcBef>
                <a:spcPts val="1600"/>
              </a:spcBef>
              <a:spcAft>
                <a:spcPts val="0"/>
              </a:spcAft>
              <a:buSzPts val="1100"/>
              <a:buChar char="○"/>
              <a:defRPr/>
            </a:lvl5pPr>
            <a:lvl6pPr marL="2743200" lvl="5" indent="-298450" algn="l" rtl="0">
              <a:lnSpc>
                <a:spcPct val="115000"/>
              </a:lnSpc>
              <a:spcBef>
                <a:spcPts val="1600"/>
              </a:spcBef>
              <a:spcAft>
                <a:spcPts val="0"/>
              </a:spcAft>
              <a:buSzPts val="1100"/>
              <a:buChar char="■"/>
              <a:defRPr/>
            </a:lvl6pPr>
            <a:lvl7pPr marL="3200400" lvl="6" indent="-298450" algn="l" rtl="0">
              <a:lnSpc>
                <a:spcPct val="115000"/>
              </a:lnSpc>
              <a:spcBef>
                <a:spcPts val="1600"/>
              </a:spcBef>
              <a:spcAft>
                <a:spcPts val="0"/>
              </a:spcAft>
              <a:buSzPts val="1100"/>
              <a:buChar char="●"/>
              <a:defRPr/>
            </a:lvl7pPr>
            <a:lvl8pPr marL="3657600" lvl="7" indent="-298450" algn="l" rtl="0">
              <a:lnSpc>
                <a:spcPct val="115000"/>
              </a:lnSpc>
              <a:spcBef>
                <a:spcPts val="1600"/>
              </a:spcBef>
              <a:spcAft>
                <a:spcPts val="0"/>
              </a:spcAft>
              <a:buSzPts val="1100"/>
              <a:buChar char="○"/>
              <a:defRPr/>
            </a:lvl8pPr>
            <a:lvl9pPr marL="4114800" lvl="8" indent="-298450" algn="l" rtl="0">
              <a:lnSpc>
                <a:spcPct val="115000"/>
              </a:lnSpc>
              <a:spcBef>
                <a:spcPts val="1600"/>
              </a:spcBef>
              <a:spcAft>
                <a:spcPts val="1600"/>
              </a:spcAft>
              <a:buSzPts val="1100"/>
              <a:buChar char="■"/>
              <a:defRPr/>
            </a:lvl9pPr>
          </a:lstStyle>
          <a:p>
            <a:endParaRPr/>
          </a:p>
        </p:txBody>
      </p:sp>
      <p:sp>
        <p:nvSpPr>
          <p:cNvPr id="269" name="Google Shape;269;p3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270"/>
        <p:cNvGrpSpPr/>
        <p:nvPr/>
      </p:nvGrpSpPr>
      <p:grpSpPr>
        <a:xfrm>
          <a:off x="0" y="0"/>
          <a:ext cx="0" cy="0"/>
          <a:chOff x="0" y="0"/>
          <a:chExt cx="0" cy="0"/>
        </a:xfrm>
      </p:grpSpPr>
      <p:pic>
        <p:nvPicPr>
          <p:cNvPr id="271" name="Google Shape;271;p40" descr="Side view of hands writing in a notebook at a cafe"/>
          <p:cNvPicPr preferRelativeResize="0"/>
          <p:nvPr/>
        </p:nvPicPr>
        <p:blipFill rotWithShape="1">
          <a:blip r:embed="rId2">
            <a:alphaModFix/>
          </a:blip>
          <a:srcRect l="9050" t="12064" r="54349" b="26446"/>
          <a:stretch/>
        </p:blipFill>
        <p:spPr>
          <a:xfrm>
            <a:off x="1" y="-50"/>
            <a:ext cx="4572000" cy="5143502"/>
          </a:xfrm>
          <a:prstGeom prst="rect">
            <a:avLst/>
          </a:prstGeom>
          <a:noFill/>
          <a:ln>
            <a:noFill/>
          </a:ln>
        </p:spPr>
      </p:pic>
      <p:sp>
        <p:nvSpPr>
          <p:cNvPr id="272" name="Google Shape;272;p40"/>
          <p:cNvSpPr/>
          <p:nvPr/>
        </p:nvSpPr>
        <p:spPr>
          <a:xfrm>
            <a:off x="1650" y="0"/>
            <a:ext cx="4568700" cy="5143500"/>
          </a:xfrm>
          <a:prstGeom prst="rect">
            <a:avLst/>
          </a:prstGeom>
          <a:solidFill>
            <a:srgbClr val="178D7D">
              <a:alpha val="6784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3" name="Google Shape;273;p40"/>
          <p:cNvGrpSpPr/>
          <p:nvPr/>
        </p:nvGrpSpPr>
        <p:grpSpPr>
          <a:xfrm>
            <a:off x="830394" y="1191277"/>
            <a:ext cx="745763" cy="45826"/>
            <a:chOff x="4580561" y="2589004"/>
            <a:chExt cx="1064464" cy="25200"/>
          </a:xfrm>
        </p:grpSpPr>
        <p:sp>
          <p:nvSpPr>
            <p:cNvPr id="274" name="Google Shape;274;p40"/>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40"/>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6" name="Google Shape;276;p40"/>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rgbClr val="FFFFFF"/>
              </a:buClr>
              <a:buSzPts val="3000"/>
              <a:buNone/>
              <a:defRPr sz="3000">
                <a:solidFill>
                  <a:srgbClr val="FFFFFF"/>
                </a:solidFill>
              </a:defRPr>
            </a:lvl1pPr>
            <a:lvl2pPr lvl="1" algn="l" rtl="0">
              <a:lnSpc>
                <a:spcPct val="100000"/>
              </a:lnSpc>
              <a:spcBef>
                <a:spcPts val="0"/>
              </a:spcBef>
              <a:spcAft>
                <a:spcPts val="0"/>
              </a:spcAft>
              <a:buClr>
                <a:srgbClr val="FFFFFF"/>
              </a:buClr>
              <a:buSzPts val="3000"/>
              <a:buNone/>
              <a:defRPr sz="3000">
                <a:solidFill>
                  <a:srgbClr val="FFFFFF"/>
                </a:solidFill>
              </a:defRPr>
            </a:lvl2pPr>
            <a:lvl3pPr lvl="2" algn="l" rtl="0">
              <a:lnSpc>
                <a:spcPct val="100000"/>
              </a:lnSpc>
              <a:spcBef>
                <a:spcPts val="0"/>
              </a:spcBef>
              <a:spcAft>
                <a:spcPts val="0"/>
              </a:spcAft>
              <a:buClr>
                <a:srgbClr val="FFFFFF"/>
              </a:buClr>
              <a:buSzPts val="3000"/>
              <a:buNone/>
              <a:defRPr sz="3000">
                <a:solidFill>
                  <a:srgbClr val="FFFFFF"/>
                </a:solidFill>
              </a:defRPr>
            </a:lvl3pPr>
            <a:lvl4pPr lvl="3" algn="l" rtl="0">
              <a:lnSpc>
                <a:spcPct val="100000"/>
              </a:lnSpc>
              <a:spcBef>
                <a:spcPts val="0"/>
              </a:spcBef>
              <a:spcAft>
                <a:spcPts val="0"/>
              </a:spcAft>
              <a:buClr>
                <a:srgbClr val="FFFFFF"/>
              </a:buClr>
              <a:buSzPts val="3000"/>
              <a:buNone/>
              <a:defRPr sz="3000">
                <a:solidFill>
                  <a:srgbClr val="FFFFFF"/>
                </a:solidFill>
              </a:defRPr>
            </a:lvl4pPr>
            <a:lvl5pPr lvl="4" algn="l" rtl="0">
              <a:lnSpc>
                <a:spcPct val="100000"/>
              </a:lnSpc>
              <a:spcBef>
                <a:spcPts val="0"/>
              </a:spcBef>
              <a:spcAft>
                <a:spcPts val="0"/>
              </a:spcAft>
              <a:buClr>
                <a:srgbClr val="FFFFFF"/>
              </a:buClr>
              <a:buSzPts val="3000"/>
              <a:buNone/>
              <a:defRPr sz="3000">
                <a:solidFill>
                  <a:srgbClr val="FFFFFF"/>
                </a:solidFill>
              </a:defRPr>
            </a:lvl5pPr>
            <a:lvl6pPr lvl="5" algn="l" rtl="0">
              <a:lnSpc>
                <a:spcPct val="100000"/>
              </a:lnSpc>
              <a:spcBef>
                <a:spcPts val="0"/>
              </a:spcBef>
              <a:spcAft>
                <a:spcPts val="0"/>
              </a:spcAft>
              <a:buClr>
                <a:srgbClr val="FFFFFF"/>
              </a:buClr>
              <a:buSzPts val="3000"/>
              <a:buNone/>
              <a:defRPr sz="3000">
                <a:solidFill>
                  <a:srgbClr val="FFFFFF"/>
                </a:solidFill>
              </a:defRPr>
            </a:lvl6pPr>
            <a:lvl7pPr lvl="6" algn="l" rtl="0">
              <a:lnSpc>
                <a:spcPct val="100000"/>
              </a:lnSpc>
              <a:spcBef>
                <a:spcPts val="0"/>
              </a:spcBef>
              <a:spcAft>
                <a:spcPts val="0"/>
              </a:spcAft>
              <a:buClr>
                <a:srgbClr val="FFFFFF"/>
              </a:buClr>
              <a:buSzPts val="3000"/>
              <a:buNone/>
              <a:defRPr sz="3000">
                <a:solidFill>
                  <a:srgbClr val="FFFFFF"/>
                </a:solidFill>
              </a:defRPr>
            </a:lvl7pPr>
            <a:lvl8pPr lvl="7" algn="l" rtl="0">
              <a:lnSpc>
                <a:spcPct val="100000"/>
              </a:lnSpc>
              <a:spcBef>
                <a:spcPts val="0"/>
              </a:spcBef>
              <a:spcAft>
                <a:spcPts val="0"/>
              </a:spcAft>
              <a:buClr>
                <a:srgbClr val="FFFFFF"/>
              </a:buClr>
              <a:buSzPts val="3000"/>
              <a:buNone/>
              <a:defRPr sz="3000">
                <a:solidFill>
                  <a:srgbClr val="FFFFFF"/>
                </a:solidFill>
              </a:defRPr>
            </a:lvl8pPr>
            <a:lvl9pPr lvl="8" algn="l" rtl="0">
              <a:lnSpc>
                <a:spcPct val="100000"/>
              </a:lnSpc>
              <a:spcBef>
                <a:spcPts val="0"/>
              </a:spcBef>
              <a:spcAft>
                <a:spcPts val="0"/>
              </a:spcAft>
              <a:buClr>
                <a:srgbClr val="FFFFFF"/>
              </a:buClr>
              <a:buSzPts val="3000"/>
              <a:buNone/>
              <a:defRPr sz="3000">
                <a:solidFill>
                  <a:srgbClr val="FFFFFF"/>
                </a:solidFill>
              </a:defRPr>
            </a:lvl9pPr>
          </a:lstStyle>
          <a:p>
            <a:endParaRPr/>
          </a:p>
        </p:txBody>
      </p:sp>
      <p:sp>
        <p:nvSpPr>
          <p:cNvPr id="277" name="Google Shape;277;p40"/>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rgbClr val="FFFFFF"/>
              </a:buClr>
              <a:buSzPts val="1600"/>
              <a:buNone/>
              <a:defRPr sz="1600">
                <a:solidFill>
                  <a:srgbClr val="FFFFFF"/>
                </a:solidFill>
              </a:defRPr>
            </a:lvl1pPr>
            <a:lvl2pPr lvl="1" algn="l" rtl="0">
              <a:lnSpc>
                <a:spcPct val="100000"/>
              </a:lnSpc>
              <a:spcBef>
                <a:spcPts val="0"/>
              </a:spcBef>
              <a:spcAft>
                <a:spcPts val="0"/>
              </a:spcAft>
              <a:buClr>
                <a:srgbClr val="FFFFFF"/>
              </a:buClr>
              <a:buSzPts val="1600"/>
              <a:buNone/>
              <a:defRPr sz="1600">
                <a:solidFill>
                  <a:srgbClr val="FFFFFF"/>
                </a:solidFill>
              </a:defRPr>
            </a:lvl2pPr>
            <a:lvl3pPr lvl="2" algn="l" rtl="0">
              <a:lnSpc>
                <a:spcPct val="100000"/>
              </a:lnSpc>
              <a:spcBef>
                <a:spcPts val="0"/>
              </a:spcBef>
              <a:spcAft>
                <a:spcPts val="0"/>
              </a:spcAft>
              <a:buClr>
                <a:srgbClr val="FFFFFF"/>
              </a:buClr>
              <a:buSzPts val="1600"/>
              <a:buNone/>
              <a:defRPr sz="1600">
                <a:solidFill>
                  <a:srgbClr val="FFFFFF"/>
                </a:solidFill>
              </a:defRPr>
            </a:lvl3pPr>
            <a:lvl4pPr lvl="3" algn="l" rtl="0">
              <a:lnSpc>
                <a:spcPct val="100000"/>
              </a:lnSpc>
              <a:spcBef>
                <a:spcPts val="0"/>
              </a:spcBef>
              <a:spcAft>
                <a:spcPts val="0"/>
              </a:spcAft>
              <a:buClr>
                <a:srgbClr val="FFFFFF"/>
              </a:buClr>
              <a:buSzPts val="1600"/>
              <a:buNone/>
              <a:defRPr sz="1600">
                <a:solidFill>
                  <a:srgbClr val="FFFFFF"/>
                </a:solidFill>
              </a:defRPr>
            </a:lvl4pPr>
            <a:lvl5pPr lvl="4" algn="l" rtl="0">
              <a:lnSpc>
                <a:spcPct val="100000"/>
              </a:lnSpc>
              <a:spcBef>
                <a:spcPts val="0"/>
              </a:spcBef>
              <a:spcAft>
                <a:spcPts val="0"/>
              </a:spcAft>
              <a:buClr>
                <a:srgbClr val="FFFFFF"/>
              </a:buClr>
              <a:buSzPts val="1600"/>
              <a:buNone/>
              <a:defRPr sz="1600">
                <a:solidFill>
                  <a:srgbClr val="FFFFFF"/>
                </a:solidFill>
              </a:defRPr>
            </a:lvl5pPr>
            <a:lvl6pPr lvl="5" algn="l" rtl="0">
              <a:lnSpc>
                <a:spcPct val="100000"/>
              </a:lnSpc>
              <a:spcBef>
                <a:spcPts val="0"/>
              </a:spcBef>
              <a:spcAft>
                <a:spcPts val="0"/>
              </a:spcAft>
              <a:buClr>
                <a:srgbClr val="FFFFFF"/>
              </a:buClr>
              <a:buSzPts val="1600"/>
              <a:buNone/>
              <a:defRPr sz="1600">
                <a:solidFill>
                  <a:srgbClr val="FFFFFF"/>
                </a:solidFill>
              </a:defRPr>
            </a:lvl6pPr>
            <a:lvl7pPr lvl="6" algn="l" rtl="0">
              <a:lnSpc>
                <a:spcPct val="100000"/>
              </a:lnSpc>
              <a:spcBef>
                <a:spcPts val="0"/>
              </a:spcBef>
              <a:spcAft>
                <a:spcPts val="0"/>
              </a:spcAft>
              <a:buClr>
                <a:srgbClr val="FFFFFF"/>
              </a:buClr>
              <a:buSzPts val="1600"/>
              <a:buNone/>
              <a:defRPr sz="1600">
                <a:solidFill>
                  <a:srgbClr val="FFFFFF"/>
                </a:solidFill>
              </a:defRPr>
            </a:lvl7pPr>
            <a:lvl8pPr lvl="7" algn="l" rtl="0">
              <a:lnSpc>
                <a:spcPct val="100000"/>
              </a:lnSpc>
              <a:spcBef>
                <a:spcPts val="0"/>
              </a:spcBef>
              <a:spcAft>
                <a:spcPts val="0"/>
              </a:spcAft>
              <a:buClr>
                <a:srgbClr val="FFFFFF"/>
              </a:buClr>
              <a:buSzPts val="1600"/>
              <a:buNone/>
              <a:defRPr sz="1600">
                <a:solidFill>
                  <a:srgbClr val="FFFFFF"/>
                </a:solidFill>
              </a:defRPr>
            </a:lvl8pPr>
            <a:lvl9pPr lvl="8" algn="l"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278" name="Google Shape;278;p40"/>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rtl="0">
              <a:lnSpc>
                <a:spcPct val="115000"/>
              </a:lnSpc>
              <a:spcBef>
                <a:spcPts val="0"/>
              </a:spcBef>
              <a:spcAft>
                <a:spcPts val="0"/>
              </a:spcAft>
              <a:buSzPts val="1300"/>
              <a:buChar char="●"/>
              <a:defRPr/>
            </a:lvl1pPr>
            <a:lvl2pPr marL="914400" lvl="1" indent="-298450" algn="l" rtl="0">
              <a:lnSpc>
                <a:spcPct val="115000"/>
              </a:lnSpc>
              <a:spcBef>
                <a:spcPts val="1600"/>
              </a:spcBef>
              <a:spcAft>
                <a:spcPts val="0"/>
              </a:spcAft>
              <a:buSzPts val="1100"/>
              <a:buChar char="○"/>
              <a:defRPr/>
            </a:lvl2pPr>
            <a:lvl3pPr marL="1371600" lvl="2" indent="-298450" algn="l" rtl="0">
              <a:lnSpc>
                <a:spcPct val="115000"/>
              </a:lnSpc>
              <a:spcBef>
                <a:spcPts val="1600"/>
              </a:spcBef>
              <a:spcAft>
                <a:spcPts val="0"/>
              </a:spcAft>
              <a:buSzPts val="1100"/>
              <a:buChar char="■"/>
              <a:defRPr/>
            </a:lvl3pPr>
            <a:lvl4pPr marL="1828800" lvl="3" indent="-298450" algn="l" rtl="0">
              <a:lnSpc>
                <a:spcPct val="115000"/>
              </a:lnSpc>
              <a:spcBef>
                <a:spcPts val="1600"/>
              </a:spcBef>
              <a:spcAft>
                <a:spcPts val="0"/>
              </a:spcAft>
              <a:buSzPts val="1100"/>
              <a:buChar char="●"/>
              <a:defRPr/>
            </a:lvl4pPr>
            <a:lvl5pPr marL="2286000" lvl="4" indent="-298450" algn="l" rtl="0">
              <a:lnSpc>
                <a:spcPct val="115000"/>
              </a:lnSpc>
              <a:spcBef>
                <a:spcPts val="1600"/>
              </a:spcBef>
              <a:spcAft>
                <a:spcPts val="0"/>
              </a:spcAft>
              <a:buSzPts val="1100"/>
              <a:buChar char="○"/>
              <a:defRPr/>
            </a:lvl5pPr>
            <a:lvl6pPr marL="2743200" lvl="5" indent="-298450" algn="l" rtl="0">
              <a:lnSpc>
                <a:spcPct val="115000"/>
              </a:lnSpc>
              <a:spcBef>
                <a:spcPts val="1600"/>
              </a:spcBef>
              <a:spcAft>
                <a:spcPts val="0"/>
              </a:spcAft>
              <a:buSzPts val="1100"/>
              <a:buChar char="■"/>
              <a:defRPr/>
            </a:lvl6pPr>
            <a:lvl7pPr marL="3200400" lvl="6" indent="-298450" algn="l" rtl="0">
              <a:lnSpc>
                <a:spcPct val="115000"/>
              </a:lnSpc>
              <a:spcBef>
                <a:spcPts val="1600"/>
              </a:spcBef>
              <a:spcAft>
                <a:spcPts val="0"/>
              </a:spcAft>
              <a:buSzPts val="1100"/>
              <a:buChar char="●"/>
              <a:defRPr/>
            </a:lvl7pPr>
            <a:lvl8pPr marL="3657600" lvl="7" indent="-298450" algn="l" rtl="0">
              <a:lnSpc>
                <a:spcPct val="115000"/>
              </a:lnSpc>
              <a:spcBef>
                <a:spcPts val="1600"/>
              </a:spcBef>
              <a:spcAft>
                <a:spcPts val="0"/>
              </a:spcAft>
              <a:buSzPts val="1100"/>
              <a:buChar char="○"/>
              <a:defRPr/>
            </a:lvl8pPr>
            <a:lvl9pPr marL="4114800" lvl="8" indent="-298450" algn="l" rtl="0">
              <a:lnSpc>
                <a:spcPct val="115000"/>
              </a:lnSpc>
              <a:spcBef>
                <a:spcPts val="1600"/>
              </a:spcBef>
              <a:spcAft>
                <a:spcPts val="1600"/>
              </a:spcAft>
              <a:buSzPts val="1100"/>
              <a:buChar char="■"/>
              <a:defRPr/>
            </a:lvl9pPr>
          </a:lstStyle>
          <a:p>
            <a:endParaRPr/>
          </a:p>
        </p:txBody>
      </p:sp>
      <p:sp>
        <p:nvSpPr>
          <p:cNvPr id="279" name="Google Shape;279;p40"/>
          <p:cNvSpPr txBox="1">
            <a:spLocks noGrp="1"/>
          </p:cNvSpPr>
          <p:nvPr>
            <p:ph type="sldNum" idx="12"/>
          </p:nvPr>
        </p:nvSpPr>
        <p:spPr>
          <a:xfrm>
            <a:off x="8536300" y="4749850"/>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280"/>
        <p:cNvGrpSpPr/>
        <p:nvPr/>
      </p:nvGrpSpPr>
      <p:grpSpPr>
        <a:xfrm>
          <a:off x="0" y="0"/>
          <a:ext cx="0" cy="0"/>
          <a:chOff x="0" y="0"/>
          <a:chExt cx="0" cy="0"/>
        </a:xfrm>
      </p:grpSpPr>
      <p:pic>
        <p:nvPicPr>
          <p:cNvPr id="281" name="Google Shape;281;p41"/>
          <p:cNvPicPr preferRelativeResize="0"/>
          <p:nvPr/>
        </p:nvPicPr>
        <p:blipFill rotWithShape="1">
          <a:blip r:embed="rId2">
            <a:alphaModFix/>
          </a:blip>
          <a:srcRect l="31883" t="8096" r="25713"/>
          <a:stretch/>
        </p:blipFill>
        <p:spPr>
          <a:xfrm>
            <a:off x="0" y="0"/>
            <a:ext cx="4575249" cy="5143500"/>
          </a:xfrm>
          <a:prstGeom prst="rect">
            <a:avLst/>
          </a:prstGeom>
          <a:noFill/>
          <a:ln>
            <a:noFill/>
          </a:ln>
        </p:spPr>
      </p:pic>
      <p:sp>
        <p:nvSpPr>
          <p:cNvPr id="282" name="Google Shape;282;p41"/>
          <p:cNvSpPr/>
          <p:nvPr/>
        </p:nvSpPr>
        <p:spPr>
          <a:xfrm>
            <a:off x="-75" y="0"/>
            <a:ext cx="4572000" cy="5143500"/>
          </a:xfrm>
          <a:prstGeom prst="rect">
            <a:avLst/>
          </a:prstGeom>
          <a:solidFill>
            <a:srgbClr val="178D7D">
              <a:alpha val="6784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3" name="Google Shape;283;p41"/>
          <p:cNvGrpSpPr/>
          <p:nvPr/>
        </p:nvGrpSpPr>
        <p:grpSpPr>
          <a:xfrm>
            <a:off x="830394" y="1191277"/>
            <a:ext cx="745763" cy="45826"/>
            <a:chOff x="4580561" y="2589004"/>
            <a:chExt cx="1064464" cy="25200"/>
          </a:xfrm>
        </p:grpSpPr>
        <p:sp>
          <p:nvSpPr>
            <p:cNvPr id="284" name="Google Shape;284;p41"/>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41"/>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6" name="Google Shape;286;p41"/>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rgbClr val="FFFFFF"/>
              </a:buClr>
              <a:buSzPts val="3000"/>
              <a:buNone/>
              <a:defRPr sz="3000">
                <a:solidFill>
                  <a:srgbClr val="FFFFFF"/>
                </a:solidFill>
              </a:defRPr>
            </a:lvl1pPr>
            <a:lvl2pPr lvl="1" algn="l" rtl="0">
              <a:lnSpc>
                <a:spcPct val="100000"/>
              </a:lnSpc>
              <a:spcBef>
                <a:spcPts val="0"/>
              </a:spcBef>
              <a:spcAft>
                <a:spcPts val="0"/>
              </a:spcAft>
              <a:buClr>
                <a:srgbClr val="FFFFFF"/>
              </a:buClr>
              <a:buSzPts val="3000"/>
              <a:buNone/>
              <a:defRPr sz="3000">
                <a:solidFill>
                  <a:srgbClr val="FFFFFF"/>
                </a:solidFill>
              </a:defRPr>
            </a:lvl2pPr>
            <a:lvl3pPr lvl="2" algn="l" rtl="0">
              <a:lnSpc>
                <a:spcPct val="100000"/>
              </a:lnSpc>
              <a:spcBef>
                <a:spcPts val="0"/>
              </a:spcBef>
              <a:spcAft>
                <a:spcPts val="0"/>
              </a:spcAft>
              <a:buClr>
                <a:srgbClr val="FFFFFF"/>
              </a:buClr>
              <a:buSzPts val="3000"/>
              <a:buNone/>
              <a:defRPr sz="3000">
                <a:solidFill>
                  <a:srgbClr val="FFFFFF"/>
                </a:solidFill>
              </a:defRPr>
            </a:lvl3pPr>
            <a:lvl4pPr lvl="3" algn="l" rtl="0">
              <a:lnSpc>
                <a:spcPct val="100000"/>
              </a:lnSpc>
              <a:spcBef>
                <a:spcPts val="0"/>
              </a:spcBef>
              <a:spcAft>
                <a:spcPts val="0"/>
              </a:spcAft>
              <a:buClr>
                <a:srgbClr val="FFFFFF"/>
              </a:buClr>
              <a:buSzPts val="3000"/>
              <a:buNone/>
              <a:defRPr sz="3000">
                <a:solidFill>
                  <a:srgbClr val="FFFFFF"/>
                </a:solidFill>
              </a:defRPr>
            </a:lvl4pPr>
            <a:lvl5pPr lvl="4" algn="l" rtl="0">
              <a:lnSpc>
                <a:spcPct val="100000"/>
              </a:lnSpc>
              <a:spcBef>
                <a:spcPts val="0"/>
              </a:spcBef>
              <a:spcAft>
                <a:spcPts val="0"/>
              </a:spcAft>
              <a:buClr>
                <a:srgbClr val="FFFFFF"/>
              </a:buClr>
              <a:buSzPts val="3000"/>
              <a:buNone/>
              <a:defRPr sz="3000">
                <a:solidFill>
                  <a:srgbClr val="FFFFFF"/>
                </a:solidFill>
              </a:defRPr>
            </a:lvl5pPr>
            <a:lvl6pPr lvl="5" algn="l" rtl="0">
              <a:lnSpc>
                <a:spcPct val="100000"/>
              </a:lnSpc>
              <a:spcBef>
                <a:spcPts val="0"/>
              </a:spcBef>
              <a:spcAft>
                <a:spcPts val="0"/>
              </a:spcAft>
              <a:buClr>
                <a:srgbClr val="FFFFFF"/>
              </a:buClr>
              <a:buSzPts val="3000"/>
              <a:buNone/>
              <a:defRPr sz="3000">
                <a:solidFill>
                  <a:srgbClr val="FFFFFF"/>
                </a:solidFill>
              </a:defRPr>
            </a:lvl6pPr>
            <a:lvl7pPr lvl="6" algn="l" rtl="0">
              <a:lnSpc>
                <a:spcPct val="100000"/>
              </a:lnSpc>
              <a:spcBef>
                <a:spcPts val="0"/>
              </a:spcBef>
              <a:spcAft>
                <a:spcPts val="0"/>
              </a:spcAft>
              <a:buClr>
                <a:srgbClr val="FFFFFF"/>
              </a:buClr>
              <a:buSzPts val="3000"/>
              <a:buNone/>
              <a:defRPr sz="3000">
                <a:solidFill>
                  <a:srgbClr val="FFFFFF"/>
                </a:solidFill>
              </a:defRPr>
            </a:lvl7pPr>
            <a:lvl8pPr lvl="7" algn="l" rtl="0">
              <a:lnSpc>
                <a:spcPct val="100000"/>
              </a:lnSpc>
              <a:spcBef>
                <a:spcPts val="0"/>
              </a:spcBef>
              <a:spcAft>
                <a:spcPts val="0"/>
              </a:spcAft>
              <a:buClr>
                <a:srgbClr val="FFFFFF"/>
              </a:buClr>
              <a:buSzPts val="3000"/>
              <a:buNone/>
              <a:defRPr sz="3000">
                <a:solidFill>
                  <a:srgbClr val="FFFFFF"/>
                </a:solidFill>
              </a:defRPr>
            </a:lvl8pPr>
            <a:lvl9pPr lvl="8" algn="l" rtl="0">
              <a:lnSpc>
                <a:spcPct val="100000"/>
              </a:lnSpc>
              <a:spcBef>
                <a:spcPts val="0"/>
              </a:spcBef>
              <a:spcAft>
                <a:spcPts val="0"/>
              </a:spcAft>
              <a:buClr>
                <a:srgbClr val="FFFFFF"/>
              </a:buClr>
              <a:buSzPts val="3000"/>
              <a:buNone/>
              <a:defRPr sz="3000">
                <a:solidFill>
                  <a:srgbClr val="FFFFFF"/>
                </a:solidFill>
              </a:defRPr>
            </a:lvl9pPr>
          </a:lstStyle>
          <a:p>
            <a:endParaRPr/>
          </a:p>
        </p:txBody>
      </p:sp>
      <p:sp>
        <p:nvSpPr>
          <p:cNvPr id="287" name="Google Shape;287;p41"/>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rgbClr val="FFFFFF"/>
              </a:buClr>
              <a:buSzPts val="1600"/>
              <a:buNone/>
              <a:defRPr sz="1600">
                <a:solidFill>
                  <a:srgbClr val="FFFFFF"/>
                </a:solidFill>
              </a:defRPr>
            </a:lvl1pPr>
            <a:lvl2pPr lvl="1" algn="l" rtl="0">
              <a:lnSpc>
                <a:spcPct val="100000"/>
              </a:lnSpc>
              <a:spcBef>
                <a:spcPts val="0"/>
              </a:spcBef>
              <a:spcAft>
                <a:spcPts val="0"/>
              </a:spcAft>
              <a:buClr>
                <a:srgbClr val="FFFFFF"/>
              </a:buClr>
              <a:buSzPts val="1600"/>
              <a:buNone/>
              <a:defRPr sz="1600">
                <a:solidFill>
                  <a:srgbClr val="FFFFFF"/>
                </a:solidFill>
              </a:defRPr>
            </a:lvl2pPr>
            <a:lvl3pPr lvl="2" algn="l" rtl="0">
              <a:lnSpc>
                <a:spcPct val="100000"/>
              </a:lnSpc>
              <a:spcBef>
                <a:spcPts val="0"/>
              </a:spcBef>
              <a:spcAft>
                <a:spcPts val="0"/>
              </a:spcAft>
              <a:buClr>
                <a:srgbClr val="FFFFFF"/>
              </a:buClr>
              <a:buSzPts val="1600"/>
              <a:buNone/>
              <a:defRPr sz="1600">
                <a:solidFill>
                  <a:srgbClr val="FFFFFF"/>
                </a:solidFill>
              </a:defRPr>
            </a:lvl3pPr>
            <a:lvl4pPr lvl="3" algn="l" rtl="0">
              <a:lnSpc>
                <a:spcPct val="100000"/>
              </a:lnSpc>
              <a:spcBef>
                <a:spcPts val="0"/>
              </a:spcBef>
              <a:spcAft>
                <a:spcPts val="0"/>
              </a:spcAft>
              <a:buClr>
                <a:srgbClr val="FFFFFF"/>
              </a:buClr>
              <a:buSzPts val="1600"/>
              <a:buNone/>
              <a:defRPr sz="1600">
                <a:solidFill>
                  <a:srgbClr val="FFFFFF"/>
                </a:solidFill>
              </a:defRPr>
            </a:lvl4pPr>
            <a:lvl5pPr lvl="4" algn="l" rtl="0">
              <a:lnSpc>
                <a:spcPct val="100000"/>
              </a:lnSpc>
              <a:spcBef>
                <a:spcPts val="0"/>
              </a:spcBef>
              <a:spcAft>
                <a:spcPts val="0"/>
              </a:spcAft>
              <a:buClr>
                <a:srgbClr val="FFFFFF"/>
              </a:buClr>
              <a:buSzPts val="1600"/>
              <a:buNone/>
              <a:defRPr sz="1600">
                <a:solidFill>
                  <a:srgbClr val="FFFFFF"/>
                </a:solidFill>
              </a:defRPr>
            </a:lvl5pPr>
            <a:lvl6pPr lvl="5" algn="l" rtl="0">
              <a:lnSpc>
                <a:spcPct val="100000"/>
              </a:lnSpc>
              <a:spcBef>
                <a:spcPts val="0"/>
              </a:spcBef>
              <a:spcAft>
                <a:spcPts val="0"/>
              </a:spcAft>
              <a:buClr>
                <a:srgbClr val="FFFFFF"/>
              </a:buClr>
              <a:buSzPts val="1600"/>
              <a:buNone/>
              <a:defRPr sz="1600">
                <a:solidFill>
                  <a:srgbClr val="FFFFFF"/>
                </a:solidFill>
              </a:defRPr>
            </a:lvl6pPr>
            <a:lvl7pPr lvl="6" algn="l" rtl="0">
              <a:lnSpc>
                <a:spcPct val="100000"/>
              </a:lnSpc>
              <a:spcBef>
                <a:spcPts val="0"/>
              </a:spcBef>
              <a:spcAft>
                <a:spcPts val="0"/>
              </a:spcAft>
              <a:buClr>
                <a:srgbClr val="FFFFFF"/>
              </a:buClr>
              <a:buSzPts val="1600"/>
              <a:buNone/>
              <a:defRPr sz="1600">
                <a:solidFill>
                  <a:srgbClr val="FFFFFF"/>
                </a:solidFill>
              </a:defRPr>
            </a:lvl7pPr>
            <a:lvl8pPr lvl="7" algn="l" rtl="0">
              <a:lnSpc>
                <a:spcPct val="100000"/>
              </a:lnSpc>
              <a:spcBef>
                <a:spcPts val="0"/>
              </a:spcBef>
              <a:spcAft>
                <a:spcPts val="0"/>
              </a:spcAft>
              <a:buClr>
                <a:srgbClr val="FFFFFF"/>
              </a:buClr>
              <a:buSzPts val="1600"/>
              <a:buNone/>
              <a:defRPr sz="1600">
                <a:solidFill>
                  <a:srgbClr val="FFFFFF"/>
                </a:solidFill>
              </a:defRPr>
            </a:lvl8pPr>
            <a:lvl9pPr lvl="8" algn="l"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288" name="Google Shape;288;p41"/>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rtl="0">
              <a:lnSpc>
                <a:spcPct val="115000"/>
              </a:lnSpc>
              <a:spcBef>
                <a:spcPts val="0"/>
              </a:spcBef>
              <a:spcAft>
                <a:spcPts val="0"/>
              </a:spcAft>
              <a:buSzPts val="1300"/>
              <a:buChar char="●"/>
              <a:defRPr/>
            </a:lvl1pPr>
            <a:lvl2pPr marL="914400" lvl="1" indent="-298450" algn="l" rtl="0">
              <a:lnSpc>
                <a:spcPct val="115000"/>
              </a:lnSpc>
              <a:spcBef>
                <a:spcPts val="1600"/>
              </a:spcBef>
              <a:spcAft>
                <a:spcPts val="0"/>
              </a:spcAft>
              <a:buSzPts val="1100"/>
              <a:buChar char="○"/>
              <a:defRPr/>
            </a:lvl2pPr>
            <a:lvl3pPr marL="1371600" lvl="2" indent="-298450" algn="l" rtl="0">
              <a:lnSpc>
                <a:spcPct val="115000"/>
              </a:lnSpc>
              <a:spcBef>
                <a:spcPts val="1600"/>
              </a:spcBef>
              <a:spcAft>
                <a:spcPts val="0"/>
              </a:spcAft>
              <a:buSzPts val="1100"/>
              <a:buChar char="■"/>
              <a:defRPr/>
            </a:lvl3pPr>
            <a:lvl4pPr marL="1828800" lvl="3" indent="-298450" algn="l" rtl="0">
              <a:lnSpc>
                <a:spcPct val="115000"/>
              </a:lnSpc>
              <a:spcBef>
                <a:spcPts val="1600"/>
              </a:spcBef>
              <a:spcAft>
                <a:spcPts val="0"/>
              </a:spcAft>
              <a:buSzPts val="1100"/>
              <a:buChar char="●"/>
              <a:defRPr/>
            </a:lvl4pPr>
            <a:lvl5pPr marL="2286000" lvl="4" indent="-298450" algn="l" rtl="0">
              <a:lnSpc>
                <a:spcPct val="115000"/>
              </a:lnSpc>
              <a:spcBef>
                <a:spcPts val="1600"/>
              </a:spcBef>
              <a:spcAft>
                <a:spcPts val="0"/>
              </a:spcAft>
              <a:buSzPts val="1100"/>
              <a:buChar char="○"/>
              <a:defRPr/>
            </a:lvl5pPr>
            <a:lvl6pPr marL="2743200" lvl="5" indent="-298450" algn="l" rtl="0">
              <a:lnSpc>
                <a:spcPct val="115000"/>
              </a:lnSpc>
              <a:spcBef>
                <a:spcPts val="1600"/>
              </a:spcBef>
              <a:spcAft>
                <a:spcPts val="0"/>
              </a:spcAft>
              <a:buSzPts val="1100"/>
              <a:buChar char="■"/>
              <a:defRPr/>
            </a:lvl6pPr>
            <a:lvl7pPr marL="3200400" lvl="6" indent="-298450" algn="l" rtl="0">
              <a:lnSpc>
                <a:spcPct val="115000"/>
              </a:lnSpc>
              <a:spcBef>
                <a:spcPts val="1600"/>
              </a:spcBef>
              <a:spcAft>
                <a:spcPts val="0"/>
              </a:spcAft>
              <a:buSzPts val="1100"/>
              <a:buChar char="●"/>
              <a:defRPr/>
            </a:lvl7pPr>
            <a:lvl8pPr marL="3657600" lvl="7" indent="-298450" algn="l" rtl="0">
              <a:lnSpc>
                <a:spcPct val="115000"/>
              </a:lnSpc>
              <a:spcBef>
                <a:spcPts val="1600"/>
              </a:spcBef>
              <a:spcAft>
                <a:spcPts val="0"/>
              </a:spcAft>
              <a:buSzPts val="1100"/>
              <a:buChar char="○"/>
              <a:defRPr/>
            </a:lvl8pPr>
            <a:lvl9pPr marL="4114800" lvl="8" indent="-298450" algn="l" rtl="0">
              <a:lnSpc>
                <a:spcPct val="115000"/>
              </a:lnSpc>
              <a:spcBef>
                <a:spcPts val="1600"/>
              </a:spcBef>
              <a:spcAft>
                <a:spcPts val="1600"/>
              </a:spcAft>
              <a:buSzPts val="1100"/>
              <a:buChar char="■"/>
              <a:defRPr/>
            </a:lvl9pPr>
          </a:lstStyle>
          <a:p>
            <a:endParaRPr/>
          </a:p>
        </p:txBody>
      </p:sp>
      <p:sp>
        <p:nvSpPr>
          <p:cNvPr id="289" name="Google Shape;289;p4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90"/>
        <p:cNvGrpSpPr/>
        <p:nvPr/>
      </p:nvGrpSpPr>
      <p:grpSpPr>
        <a:xfrm>
          <a:off x="0" y="0"/>
          <a:ext cx="0" cy="0"/>
          <a:chOff x="0" y="0"/>
          <a:chExt cx="0" cy="0"/>
        </a:xfrm>
      </p:grpSpPr>
      <p:sp>
        <p:nvSpPr>
          <p:cNvPr id="291" name="Google Shape;291;p42"/>
          <p:cNvSpPr txBox="1">
            <a:spLocks noGrp="1"/>
          </p:cNvSpPr>
          <p:nvPr>
            <p:ph type="body" idx="1"/>
          </p:nvPr>
        </p:nvSpPr>
        <p:spPr>
          <a:xfrm>
            <a:off x="724950" y="4372551"/>
            <a:ext cx="7697400" cy="460500"/>
          </a:xfrm>
          <a:prstGeom prst="rect">
            <a:avLst/>
          </a:prstGeom>
          <a:noFill/>
          <a:ln>
            <a:noFill/>
          </a:ln>
        </p:spPr>
        <p:txBody>
          <a:bodyPr spcFirstLastPara="1" wrap="square" lIns="91425" tIns="91425" rIns="91425" bIns="91425" anchor="ctr" anchorCtr="0">
            <a:noAutofit/>
          </a:bodyPr>
          <a:lstStyle>
            <a:lvl1pPr marL="457200" lvl="0" indent="-228600" algn="l" rtl="0">
              <a:lnSpc>
                <a:spcPct val="100000"/>
              </a:lnSpc>
              <a:spcBef>
                <a:spcPts val="0"/>
              </a:spcBef>
              <a:spcAft>
                <a:spcPts val="0"/>
              </a:spcAft>
              <a:buSzPts val="1300"/>
              <a:buNone/>
              <a:defRPr/>
            </a:lvl1pPr>
          </a:lstStyle>
          <a:p>
            <a:endParaRPr/>
          </a:p>
        </p:txBody>
      </p:sp>
      <p:sp>
        <p:nvSpPr>
          <p:cNvPr id="292" name="Google Shape;292;p4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293"/>
        <p:cNvGrpSpPr/>
        <p:nvPr/>
      </p:nvGrpSpPr>
      <p:grpSpPr>
        <a:xfrm>
          <a:off x="0" y="0"/>
          <a:ext cx="0" cy="0"/>
          <a:chOff x="0" y="0"/>
          <a:chExt cx="0" cy="0"/>
        </a:xfrm>
      </p:grpSpPr>
      <p:grpSp>
        <p:nvGrpSpPr>
          <p:cNvPr id="294" name="Google Shape;294;p43"/>
          <p:cNvGrpSpPr/>
          <p:nvPr/>
        </p:nvGrpSpPr>
        <p:grpSpPr>
          <a:xfrm>
            <a:off x="830394" y="4169151"/>
            <a:ext cx="745763" cy="45826"/>
            <a:chOff x="4580561" y="2589004"/>
            <a:chExt cx="1064464" cy="25200"/>
          </a:xfrm>
        </p:grpSpPr>
        <p:sp>
          <p:nvSpPr>
            <p:cNvPr id="295" name="Google Shape;295;p4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4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7" name="Google Shape;297;p43"/>
          <p:cNvSpPr txBox="1">
            <a:spLocks noGrp="1"/>
          </p:cNvSpPr>
          <p:nvPr>
            <p:ph type="title" hasCustomPrompt="1"/>
          </p:nvPr>
        </p:nvSpPr>
        <p:spPr>
          <a:xfrm>
            <a:off x="729450" y="733950"/>
            <a:ext cx="7688400" cy="12447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lt1"/>
              </a:buClr>
              <a:buSzPts val="8000"/>
              <a:buNone/>
              <a:defRPr sz="8000">
                <a:solidFill>
                  <a:schemeClr val="lt1"/>
                </a:solidFill>
              </a:defRPr>
            </a:lvl1pPr>
            <a:lvl2pPr lvl="1" algn="l" rtl="0">
              <a:lnSpc>
                <a:spcPct val="100000"/>
              </a:lnSpc>
              <a:spcBef>
                <a:spcPts val="0"/>
              </a:spcBef>
              <a:spcAft>
                <a:spcPts val="0"/>
              </a:spcAft>
              <a:buClr>
                <a:schemeClr val="lt1"/>
              </a:buClr>
              <a:buSzPts val="8000"/>
              <a:buNone/>
              <a:defRPr sz="8000">
                <a:solidFill>
                  <a:schemeClr val="lt1"/>
                </a:solidFill>
              </a:defRPr>
            </a:lvl2pPr>
            <a:lvl3pPr lvl="2" algn="l" rtl="0">
              <a:lnSpc>
                <a:spcPct val="100000"/>
              </a:lnSpc>
              <a:spcBef>
                <a:spcPts val="0"/>
              </a:spcBef>
              <a:spcAft>
                <a:spcPts val="0"/>
              </a:spcAft>
              <a:buClr>
                <a:schemeClr val="lt1"/>
              </a:buClr>
              <a:buSzPts val="8000"/>
              <a:buNone/>
              <a:defRPr sz="8000">
                <a:solidFill>
                  <a:schemeClr val="lt1"/>
                </a:solidFill>
              </a:defRPr>
            </a:lvl3pPr>
            <a:lvl4pPr lvl="3" algn="l" rtl="0">
              <a:lnSpc>
                <a:spcPct val="100000"/>
              </a:lnSpc>
              <a:spcBef>
                <a:spcPts val="0"/>
              </a:spcBef>
              <a:spcAft>
                <a:spcPts val="0"/>
              </a:spcAft>
              <a:buClr>
                <a:schemeClr val="lt1"/>
              </a:buClr>
              <a:buSzPts val="8000"/>
              <a:buNone/>
              <a:defRPr sz="8000">
                <a:solidFill>
                  <a:schemeClr val="lt1"/>
                </a:solidFill>
              </a:defRPr>
            </a:lvl4pPr>
            <a:lvl5pPr lvl="4" algn="l" rtl="0">
              <a:lnSpc>
                <a:spcPct val="100000"/>
              </a:lnSpc>
              <a:spcBef>
                <a:spcPts val="0"/>
              </a:spcBef>
              <a:spcAft>
                <a:spcPts val="0"/>
              </a:spcAft>
              <a:buClr>
                <a:schemeClr val="lt1"/>
              </a:buClr>
              <a:buSzPts val="8000"/>
              <a:buNone/>
              <a:defRPr sz="8000">
                <a:solidFill>
                  <a:schemeClr val="lt1"/>
                </a:solidFill>
              </a:defRPr>
            </a:lvl5pPr>
            <a:lvl6pPr lvl="5" algn="l" rtl="0">
              <a:lnSpc>
                <a:spcPct val="100000"/>
              </a:lnSpc>
              <a:spcBef>
                <a:spcPts val="0"/>
              </a:spcBef>
              <a:spcAft>
                <a:spcPts val="0"/>
              </a:spcAft>
              <a:buClr>
                <a:schemeClr val="lt1"/>
              </a:buClr>
              <a:buSzPts val="8000"/>
              <a:buNone/>
              <a:defRPr sz="8000">
                <a:solidFill>
                  <a:schemeClr val="lt1"/>
                </a:solidFill>
              </a:defRPr>
            </a:lvl6pPr>
            <a:lvl7pPr lvl="6" algn="l" rtl="0">
              <a:lnSpc>
                <a:spcPct val="100000"/>
              </a:lnSpc>
              <a:spcBef>
                <a:spcPts val="0"/>
              </a:spcBef>
              <a:spcAft>
                <a:spcPts val="0"/>
              </a:spcAft>
              <a:buClr>
                <a:schemeClr val="lt1"/>
              </a:buClr>
              <a:buSzPts val="8000"/>
              <a:buNone/>
              <a:defRPr sz="8000">
                <a:solidFill>
                  <a:schemeClr val="lt1"/>
                </a:solidFill>
              </a:defRPr>
            </a:lvl7pPr>
            <a:lvl8pPr lvl="7" algn="l" rtl="0">
              <a:lnSpc>
                <a:spcPct val="100000"/>
              </a:lnSpc>
              <a:spcBef>
                <a:spcPts val="0"/>
              </a:spcBef>
              <a:spcAft>
                <a:spcPts val="0"/>
              </a:spcAft>
              <a:buClr>
                <a:schemeClr val="lt1"/>
              </a:buClr>
              <a:buSzPts val="8000"/>
              <a:buNone/>
              <a:defRPr sz="8000">
                <a:solidFill>
                  <a:schemeClr val="lt1"/>
                </a:solidFill>
              </a:defRPr>
            </a:lvl8pPr>
            <a:lvl9pPr lvl="8" algn="l" rtl="0">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298" name="Google Shape;298;p43"/>
          <p:cNvSpPr txBox="1">
            <a:spLocks noGrp="1"/>
          </p:cNvSpPr>
          <p:nvPr>
            <p:ph type="body" idx="1"/>
          </p:nvPr>
        </p:nvSpPr>
        <p:spPr>
          <a:xfrm>
            <a:off x="729450" y="2272888"/>
            <a:ext cx="7688400" cy="1580400"/>
          </a:xfrm>
          <a:prstGeom prst="rect">
            <a:avLst/>
          </a:prstGeom>
          <a:noFill/>
          <a:ln>
            <a:noFill/>
          </a:ln>
        </p:spPr>
        <p:txBody>
          <a:bodyPr spcFirstLastPara="1" wrap="square" lIns="91425" tIns="91425" rIns="91425" bIns="91425" anchor="t" anchorCtr="0">
            <a:noAutofit/>
          </a:bodyPr>
          <a:lstStyle>
            <a:lvl1pPr marL="457200" lvl="0" indent="-311150" algn="l" rtl="0">
              <a:lnSpc>
                <a:spcPct val="115000"/>
              </a:lnSpc>
              <a:spcBef>
                <a:spcPts val="0"/>
              </a:spcBef>
              <a:spcAft>
                <a:spcPts val="0"/>
              </a:spcAft>
              <a:buClr>
                <a:schemeClr val="lt1"/>
              </a:buClr>
              <a:buSzPts val="1300"/>
              <a:buChar char="●"/>
              <a:defRPr>
                <a:solidFill>
                  <a:schemeClr val="lt1"/>
                </a:solidFill>
              </a:defRPr>
            </a:lvl1pPr>
            <a:lvl2pPr marL="914400" lvl="1" indent="-298450" algn="l" rtl="0">
              <a:lnSpc>
                <a:spcPct val="115000"/>
              </a:lnSpc>
              <a:spcBef>
                <a:spcPts val="1600"/>
              </a:spcBef>
              <a:spcAft>
                <a:spcPts val="0"/>
              </a:spcAft>
              <a:buClr>
                <a:schemeClr val="lt1"/>
              </a:buClr>
              <a:buSzPts val="1100"/>
              <a:buChar char="○"/>
              <a:defRPr>
                <a:solidFill>
                  <a:schemeClr val="lt1"/>
                </a:solidFill>
              </a:defRPr>
            </a:lvl2pPr>
            <a:lvl3pPr marL="1371600" lvl="2" indent="-298450" algn="l" rtl="0">
              <a:lnSpc>
                <a:spcPct val="115000"/>
              </a:lnSpc>
              <a:spcBef>
                <a:spcPts val="1600"/>
              </a:spcBef>
              <a:spcAft>
                <a:spcPts val="0"/>
              </a:spcAft>
              <a:buClr>
                <a:schemeClr val="lt1"/>
              </a:buClr>
              <a:buSzPts val="1100"/>
              <a:buChar char="■"/>
              <a:defRPr>
                <a:solidFill>
                  <a:schemeClr val="lt1"/>
                </a:solidFill>
              </a:defRPr>
            </a:lvl3pPr>
            <a:lvl4pPr marL="1828800" lvl="3" indent="-298450" algn="l" rtl="0">
              <a:lnSpc>
                <a:spcPct val="115000"/>
              </a:lnSpc>
              <a:spcBef>
                <a:spcPts val="1600"/>
              </a:spcBef>
              <a:spcAft>
                <a:spcPts val="0"/>
              </a:spcAft>
              <a:buClr>
                <a:schemeClr val="lt1"/>
              </a:buClr>
              <a:buSzPts val="1100"/>
              <a:buChar char="●"/>
              <a:defRPr>
                <a:solidFill>
                  <a:schemeClr val="lt1"/>
                </a:solidFill>
              </a:defRPr>
            </a:lvl4pPr>
            <a:lvl5pPr marL="2286000" lvl="4" indent="-298450" algn="l" rtl="0">
              <a:lnSpc>
                <a:spcPct val="115000"/>
              </a:lnSpc>
              <a:spcBef>
                <a:spcPts val="1600"/>
              </a:spcBef>
              <a:spcAft>
                <a:spcPts val="0"/>
              </a:spcAft>
              <a:buClr>
                <a:schemeClr val="lt1"/>
              </a:buClr>
              <a:buSzPts val="1100"/>
              <a:buChar char="○"/>
              <a:defRPr>
                <a:solidFill>
                  <a:schemeClr val="lt1"/>
                </a:solidFill>
              </a:defRPr>
            </a:lvl5pPr>
            <a:lvl6pPr marL="2743200" lvl="5" indent="-298450" algn="l" rtl="0">
              <a:lnSpc>
                <a:spcPct val="115000"/>
              </a:lnSpc>
              <a:spcBef>
                <a:spcPts val="1600"/>
              </a:spcBef>
              <a:spcAft>
                <a:spcPts val="0"/>
              </a:spcAft>
              <a:buClr>
                <a:schemeClr val="lt1"/>
              </a:buClr>
              <a:buSzPts val="1100"/>
              <a:buChar char="■"/>
              <a:defRPr>
                <a:solidFill>
                  <a:schemeClr val="lt1"/>
                </a:solidFill>
              </a:defRPr>
            </a:lvl6pPr>
            <a:lvl7pPr marL="3200400" lvl="6" indent="-298450" algn="l" rtl="0">
              <a:lnSpc>
                <a:spcPct val="115000"/>
              </a:lnSpc>
              <a:spcBef>
                <a:spcPts val="1600"/>
              </a:spcBef>
              <a:spcAft>
                <a:spcPts val="0"/>
              </a:spcAft>
              <a:buClr>
                <a:schemeClr val="lt1"/>
              </a:buClr>
              <a:buSzPts val="1100"/>
              <a:buChar char="●"/>
              <a:defRPr>
                <a:solidFill>
                  <a:schemeClr val="lt1"/>
                </a:solidFill>
              </a:defRPr>
            </a:lvl7pPr>
            <a:lvl8pPr marL="3657600" lvl="7" indent="-298450" algn="l" rtl="0">
              <a:lnSpc>
                <a:spcPct val="115000"/>
              </a:lnSpc>
              <a:spcBef>
                <a:spcPts val="1600"/>
              </a:spcBef>
              <a:spcAft>
                <a:spcPts val="0"/>
              </a:spcAft>
              <a:buClr>
                <a:schemeClr val="lt1"/>
              </a:buClr>
              <a:buSzPts val="1100"/>
              <a:buChar char="○"/>
              <a:defRPr>
                <a:solidFill>
                  <a:schemeClr val="lt1"/>
                </a:solidFill>
              </a:defRPr>
            </a:lvl8pPr>
            <a:lvl9pPr marL="4114800" lvl="8" indent="-298450" algn="l" rtl="0">
              <a:lnSpc>
                <a:spcPct val="115000"/>
              </a:lnSpc>
              <a:spcBef>
                <a:spcPts val="1600"/>
              </a:spcBef>
              <a:spcAft>
                <a:spcPts val="1600"/>
              </a:spcAft>
              <a:buClr>
                <a:schemeClr val="lt1"/>
              </a:buClr>
              <a:buSzPts val="1100"/>
              <a:buChar char="■"/>
              <a:defRPr>
                <a:solidFill>
                  <a:schemeClr val="lt1"/>
                </a:solidFill>
              </a:defRPr>
            </a:lvl9pPr>
          </a:lstStyle>
          <a:p>
            <a:endParaRPr/>
          </a:p>
        </p:txBody>
      </p:sp>
      <p:sp>
        <p:nvSpPr>
          <p:cNvPr id="299" name="Google Shape;299;p4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00"/>
        <p:cNvGrpSpPr/>
        <p:nvPr/>
      </p:nvGrpSpPr>
      <p:grpSpPr>
        <a:xfrm>
          <a:off x="0" y="0"/>
          <a:ext cx="0" cy="0"/>
          <a:chOff x="0" y="0"/>
          <a:chExt cx="0" cy="0"/>
        </a:xfrm>
      </p:grpSpPr>
      <p:sp>
        <p:nvSpPr>
          <p:cNvPr id="301" name="Google Shape;301;p4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6" Type="http://schemas.openxmlformats.org/officeDocument/2006/relationships/theme" Target="../theme/theme3.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Raleway"/>
              <a:buNone/>
              <a:defRPr sz="2800" b="1">
                <a:latin typeface="Raleway"/>
                <a:ea typeface="Raleway"/>
                <a:cs typeface="Raleway"/>
                <a:sym typeface="Raleway"/>
              </a:defRPr>
            </a:lvl1pPr>
            <a:lvl2pPr lvl="1" rtl="0">
              <a:spcBef>
                <a:spcPts val="0"/>
              </a:spcBef>
              <a:spcAft>
                <a:spcPts val="0"/>
              </a:spcAft>
              <a:buSzPts val="2800"/>
              <a:buFont typeface="Raleway"/>
              <a:buNone/>
              <a:defRPr sz="2800" b="1">
                <a:latin typeface="Raleway"/>
                <a:ea typeface="Raleway"/>
                <a:cs typeface="Raleway"/>
                <a:sym typeface="Raleway"/>
              </a:defRPr>
            </a:lvl2pPr>
            <a:lvl3pPr lvl="2" rtl="0">
              <a:spcBef>
                <a:spcPts val="0"/>
              </a:spcBef>
              <a:spcAft>
                <a:spcPts val="0"/>
              </a:spcAft>
              <a:buSzPts val="2800"/>
              <a:buFont typeface="Raleway"/>
              <a:buNone/>
              <a:defRPr sz="2800" b="1">
                <a:latin typeface="Raleway"/>
                <a:ea typeface="Raleway"/>
                <a:cs typeface="Raleway"/>
                <a:sym typeface="Raleway"/>
              </a:defRPr>
            </a:lvl3pPr>
            <a:lvl4pPr lvl="3" rtl="0">
              <a:spcBef>
                <a:spcPts val="0"/>
              </a:spcBef>
              <a:spcAft>
                <a:spcPts val="0"/>
              </a:spcAft>
              <a:buSzPts val="2800"/>
              <a:buFont typeface="Raleway"/>
              <a:buNone/>
              <a:defRPr sz="2800" b="1">
                <a:latin typeface="Raleway"/>
                <a:ea typeface="Raleway"/>
                <a:cs typeface="Raleway"/>
                <a:sym typeface="Raleway"/>
              </a:defRPr>
            </a:lvl4pPr>
            <a:lvl5pPr lvl="4" rtl="0">
              <a:spcBef>
                <a:spcPts val="0"/>
              </a:spcBef>
              <a:spcAft>
                <a:spcPts val="0"/>
              </a:spcAft>
              <a:buSzPts val="2800"/>
              <a:buFont typeface="Raleway"/>
              <a:buNone/>
              <a:defRPr sz="2800" b="1">
                <a:latin typeface="Raleway"/>
                <a:ea typeface="Raleway"/>
                <a:cs typeface="Raleway"/>
                <a:sym typeface="Raleway"/>
              </a:defRPr>
            </a:lvl5pPr>
            <a:lvl6pPr lvl="5" rtl="0">
              <a:spcBef>
                <a:spcPts val="0"/>
              </a:spcBef>
              <a:spcAft>
                <a:spcPts val="0"/>
              </a:spcAft>
              <a:buSzPts val="2800"/>
              <a:buFont typeface="Raleway"/>
              <a:buNone/>
              <a:defRPr sz="2800" b="1">
                <a:latin typeface="Raleway"/>
                <a:ea typeface="Raleway"/>
                <a:cs typeface="Raleway"/>
                <a:sym typeface="Raleway"/>
              </a:defRPr>
            </a:lvl6pPr>
            <a:lvl7pPr lvl="6" rtl="0">
              <a:spcBef>
                <a:spcPts val="0"/>
              </a:spcBef>
              <a:spcAft>
                <a:spcPts val="0"/>
              </a:spcAft>
              <a:buSzPts val="2800"/>
              <a:buFont typeface="Raleway"/>
              <a:buNone/>
              <a:defRPr sz="2800" b="1">
                <a:latin typeface="Raleway"/>
                <a:ea typeface="Raleway"/>
                <a:cs typeface="Raleway"/>
                <a:sym typeface="Raleway"/>
              </a:defRPr>
            </a:lvl7pPr>
            <a:lvl8pPr lvl="7" rtl="0">
              <a:spcBef>
                <a:spcPts val="0"/>
              </a:spcBef>
              <a:spcAft>
                <a:spcPts val="0"/>
              </a:spcAft>
              <a:buSzPts val="2800"/>
              <a:buFont typeface="Raleway"/>
              <a:buNone/>
              <a:defRPr sz="2800" b="1">
                <a:latin typeface="Raleway"/>
                <a:ea typeface="Raleway"/>
                <a:cs typeface="Raleway"/>
                <a:sym typeface="Raleway"/>
              </a:defRPr>
            </a:lvl8pPr>
            <a:lvl9pPr lvl="8" rtl="0">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53" name="Google Shape;53;p1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176"/>
        <p:cNvGrpSpPr/>
        <p:nvPr/>
      </p:nvGrpSpPr>
      <p:grpSpPr>
        <a:xfrm>
          <a:off x="0" y="0"/>
          <a:ext cx="0" cy="0"/>
          <a:chOff x="0" y="0"/>
          <a:chExt cx="0" cy="0"/>
        </a:xfrm>
      </p:grpSpPr>
      <p:sp>
        <p:nvSpPr>
          <p:cNvPr id="177" name="Google Shape;177;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1pPr>
            <a:lvl2pPr marR="0" lvl="1"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2pPr>
            <a:lvl3pPr marR="0" lvl="2"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3pPr>
            <a:lvl4pPr marR="0" lvl="3"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4pPr>
            <a:lvl5pPr marR="0" lvl="4"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5pPr>
            <a:lvl6pPr marR="0" lvl="5"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6pPr>
            <a:lvl7pPr marR="0" lvl="6"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7pPr>
            <a:lvl8pPr marR="0" lvl="7"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8pPr>
            <a:lvl9pPr marR="0" lvl="8"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9pPr>
          </a:lstStyle>
          <a:p>
            <a:endParaRPr/>
          </a:p>
        </p:txBody>
      </p:sp>
      <p:sp>
        <p:nvSpPr>
          <p:cNvPr id="178" name="Google Shape;178;p2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79" name="Google Shape;179;p2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5.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5"/>
          <p:cNvSpPr txBox="1">
            <a:spLocks noGrp="1"/>
          </p:cNvSpPr>
          <p:nvPr>
            <p:ph type="ctrTitle"/>
          </p:nvPr>
        </p:nvSpPr>
        <p:spPr>
          <a:xfrm>
            <a:off x="783900" y="1259475"/>
            <a:ext cx="7938300" cy="1373700"/>
          </a:xfrm>
          <a:prstGeom prst="rect">
            <a:avLst/>
          </a:prstGeom>
          <a:noFill/>
          <a:ln>
            <a:noFill/>
          </a:ln>
        </p:spPr>
        <p:txBody>
          <a:bodyPr spcFirstLastPara="1" wrap="square" lIns="91425" tIns="91425" rIns="91425" bIns="91425" anchor="t" anchorCtr="0">
            <a:noAutofit/>
          </a:bodyPr>
          <a:lstStyle/>
          <a:p>
            <a:pPr marL="0" marR="28575" lvl="0" indent="0" algn="l" rtl="0">
              <a:lnSpc>
                <a:spcPct val="100000"/>
              </a:lnSpc>
              <a:spcBef>
                <a:spcPts val="0"/>
              </a:spcBef>
              <a:spcAft>
                <a:spcPts val="0"/>
              </a:spcAft>
              <a:buSzPts val="4000"/>
              <a:buNone/>
            </a:pPr>
            <a:r>
              <a:rPr lang="en-US" sz="1900" dirty="0"/>
              <a:t>ENHANCING TRAFFIC MANAGEMENT WITH INTELLIGENT VEHICLE COUNTING SYSTEM</a:t>
            </a:r>
            <a:endParaRPr sz="1900" dirty="0"/>
          </a:p>
        </p:txBody>
      </p:sp>
      <p:sp>
        <p:nvSpPr>
          <p:cNvPr id="307" name="Google Shape;307;p45"/>
          <p:cNvSpPr txBox="1">
            <a:spLocks noGrp="1"/>
          </p:cNvSpPr>
          <p:nvPr>
            <p:ph type="subTitle" idx="1"/>
          </p:nvPr>
        </p:nvSpPr>
        <p:spPr>
          <a:xfrm>
            <a:off x="788024" y="1986978"/>
            <a:ext cx="6615600" cy="1803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600"/>
              <a:buNone/>
            </a:pPr>
            <a:r>
              <a:rPr lang="en" sz="1400" b="1" u="sng" dirty="0"/>
              <a:t>SUBMITTED BY: </a:t>
            </a:r>
            <a:endParaRPr sz="1400" b="1" u="sng" dirty="0"/>
          </a:p>
          <a:p>
            <a:pPr marL="0" lvl="0" indent="457200" algn="l" rtl="0">
              <a:lnSpc>
                <a:spcPct val="100000"/>
              </a:lnSpc>
              <a:spcBef>
                <a:spcPts val="0"/>
              </a:spcBef>
              <a:spcAft>
                <a:spcPts val="0"/>
              </a:spcAft>
              <a:buSzPts val="1600"/>
              <a:buNone/>
            </a:pPr>
            <a:r>
              <a:rPr lang="en-US" sz="1400" dirty="0"/>
              <a:t>SYED MUHAMMED ZAHI (212221230114) </a:t>
            </a:r>
          </a:p>
          <a:p>
            <a:pPr marL="0" lvl="0" indent="457200" algn="l" rtl="0">
              <a:lnSpc>
                <a:spcPct val="100000"/>
              </a:lnSpc>
              <a:spcBef>
                <a:spcPts val="0"/>
              </a:spcBef>
              <a:spcAft>
                <a:spcPts val="0"/>
              </a:spcAft>
              <a:buSzPts val="1600"/>
              <a:buNone/>
            </a:pPr>
            <a:r>
              <a:rPr lang="en-US" sz="1400" dirty="0"/>
              <a:t>DHANUSH PRABOO S       (212221230019) </a:t>
            </a:r>
          </a:p>
          <a:p>
            <a:pPr marL="0" lvl="0" indent="457200" algn="l" rtl="0">
              <a:lnSpc>
                <a:spcPct val="100000"/>
              </a:lnSpc>
              <a:spcBef>
                <a:spcPts val="0"/>
              </a:spcBef>
              <a:spcAft>
                <a:spcPts val="0"/>
              </a:spcAft>
              <a:buSzPts val="1600"/>
              <a:buNone/>
            </a:pPr>
            <a:r>
              <a:rPr lang="en-US" sz="1400" dirty="0"/>
              <a:t>NAVEENKUMAR V             (212221230068)</a:t>
            </a:r>
          </a:p>
          <a:p>
            <a:pPr marL="0" lvl="0" indent="457200" algn="l" rtl="0">
              <a:lnSpc>
                <a:spcPct val="100000"/>
              </a:lnSpc>
              <a:spcBef>
                <a:spcPts val="0"/>
              </a:spcBef>
              <a:spcAft>
                <a:spcPts val="0"/>
              </a:spcAft>
              <a:buSzPts val="1600"/>
              <a:buNone/>
            </a:pPr>
            <a:endParaRPr sz="500" dirty="0"/>
          </a:p>
          <a:p>
            <a:pPr marL="0" lvl="0" indent="0" algn="l" rtl="0">
              <a:lnSpc>
                <a:spcPct val="100000"/>
              </a:lnSpc>
              <a:spcBef>
                <a:spcPts val="0"/>
              </a:spcBef>
              <a:spcAft>
                <a:spcPts val="0"/>
              </a:spcAft>
              <a:buSzPts val="1600"/>
              <a:buNone/>
            </a:pPr>
            <a:r>
              <a:rPr lang="en" sz="1300" dirty="0"/>
              <a:t>BATCH : 2021 - 2025 </a:t>
            </a:r>
            <a:endParaRPr sz="1300" dirty="0"/>
          </a:p>
          <a:p>
            <a:pPr marL="0" lvl="0" indent="0" algn="l" rtl="0">
              <a:lnSpc>
                <a:spcPct val="100000"/>
              </a:lnSpc>
              <a:spcBef>
                <a:spcPts val="0"/>
              </a:spcBef>
              <a:spcAft>
                <a:spcPts val="0"/>
              </a:spcAft>
              <a:buSzPts val="1600"/>
              <a:buNone/>
            </a:pPr>
            <a:r>
              <a:rPr lang="en" sz="1300" dirty="0"/>
              <a:t>TEAM NO.  : TEAM DS26</a:t>
            </a:r>
            <a:endParaRPr sz="600" dirty="0"/>
          </a:p>
          <a:p>
            <a:pPr marL="0" lvl="0" indent="0" algn="l" rtl="0">
              <a:lnSpc>
                <a:spcPct val="100000"/>
              </a:lnSpc>
              <a:spcBef>
                <a:spcPts val="0"/>
              </a:spcBef>
              <a:spcAft>
                <a:spcPts val="0"/>
              </a:spcAft>
              <a:buSzPts val="1600"/>
              <a:buNone/>
            </a:pPr>
            <a:r>
              <a:rPr lang="en" sz="1300" dirty="0"/>
              <a:t>MENTOR : Mrs. SELVANAYAKI.S , ASST.PROFESSOR , DEPARTMENT OF AI&amp;DS</a:t>
            </a:r>
            <a:endParaRPr sz="1300" dirty="0"/>
          </a:p>
          <a:p>
            <a:pPr marL="0" lvl="0" indent="0" algn="l" rtl="0">
              <a:lnSpc>
                <a:spcPct val="100000"/>
              </a:lnSpc>
              <a:spcBef>
                <a:spcPts val="0"/>
              </a:spcBef>
              <a:spcAft>
                <a:spcPts val="0"/>
              </a:spcAft>
              <a:buSzPts val="1600"/>
              <a:buNone/>
            </a:pPr>
            <a:endParaRPr sz="1400" dirty="0"/>
          </a:p>
          <a:p>
            <a:pPr marL="0" lvl="0" indent="0" algn="l" rtl="0">
              <a:lnSpc>
                <a:spcPct val="100000"/>
              </a:lnSpc>
              <a:spcBef>
                <a:spcPts val="0"/>
              </a:spcBef>
              <a:spcAft>
                <a:spcPts val="0"/>
              </a:spcAft>
              <a:buSzPts val="1600"/>
              <a:buNone/>
            </a:pPr>
            <a:endParaRPr sz="1400" dirty="0"/>
          </a:p>
        </p:txBody>
      </p:sp>
      <p:sp>
        <p:nvSpPr>
          <p:cNvPr id="308" name="Google Shape;308;p45"/>
          <p:cNvSpPr txBox="1"/>
          <p:nvPr/>
        </p:nvSpPr>
        <p:spPr>
          <a:xfrm>
            <a:off x="1768950" y="51000"/>
            <a:ext cx="5606100" cy="411600"/>
          </a:xfrm>
          <a:prstGeom prst="rect">
            <a:avLst/>
          </a:prstGeom>
          <a:noFill/>
          <a:ln>
            <a:noFill/>
          </a:ln>
        </p:spPr>
        <p:txBody>
          <a:bodyPr spcFirstLastPara="1" wrap="square" lIns="91425" tIns="45700" rIns="91425" bIns="45700" anchor="ctr" anchorCtr="0">
            <a:normAutofit fontScale="55000" lnSpcReduction="20000"/>
          </a:bodyPr>
          <a:lstStyle/>
          <a:p>
            <a:pPr marL="0" marR="0" lvl="0" indent="0" algn="ctr" rtl="0">
              <a:lnSpc>
                <a:spcPct val="100000"/>
              </a:lnSpc>
              <a:spcBef>
                <a:spcPts val="0"/>
              </a:spcBef>
              <a:spcAft>
                <a:spcPts val="0"/>
              </a:spcAft>
              <a:buClr>
                <a:srgbClr val="000000"/>
              </a:buClr>
              <a:buSzPct val="100000"/>
              <a:buFont typeface="Arial"/>
              <a:buNone/>
            </a:pPr>
            <a:r>
              <a:rPr lang="en" sz="4400" b="1" i="0" u="none" strike="noStrike" cap="none" dirty="0">
                <a:solidFill>
                  <a:srgbClr val="000000"/>
                </a:solidFill>
                <a:latin typeface="Times New Roman"/>
                <a:ea typeface="Times New Roman"/>
                <a:cs typeface="Times New Roman"/>
                <a:sym typeface="Times New Roman"/>
              </a:rPr>
              <a:t>MINI PROJECT(19AI701)</a:t>
            </a:r>
            <a:endParaRPr sz="4400" b="1" i="0" u="none" strike="noStrike" cap="none" dirty="0">
              <a:solidFill>
                <a:srgbClr val="000000"/>
              </a:solidFill>
              <a:latin typeface="Times New Roman"/>
              <a:ea typeface="Times New Roman"/>
              <a:cs typeface="Times New Roman"/>
              <a:sym typeface="Times New Roman"/>
            </a:endParaRPr>
          </a:p>
        </p:txBody>
      </p:sp>
      <p:sp>
        <p:nvSpPr>
          <p:cNvPr id="309" name="Google Shape;309;p45"/>
          <p:cNvSpPr txBox="1"/>
          <p:nvPr/>
        </p:nvSpPr>
        <p:spPr>
          <a:xfrm>
            <a:off x="102448" y="4078500"/>
            <a:ext cx="8939100" cy="1014000"/>
          </a:xfrm>
          <a:prstGeom prst="rect">
            <a:avLst/>
          </a:prstGeom>
          <a:noFill/>
          <a:ln>
            <a:noFill/>
          </a:ln>
        </p:spPr>
        <p:txBody>
          <a:bodyPr spcFirstLastPara="1" wrap="square" lIns="91425" tIns="45700" rIns="91425" bIns="45700" anchor="t" anchorCtr="0">
            <a:normAutofit fontScale="25000" lnSpcReduction="20000"/>
          </a:bodyPr>
          <a:lstStyle/>
          <a:p>
            <a:pPr marL="0" marR="0" lvl="0" indent="0" algn="l" rtl="0">
              <a:lnSpc>
                <a:spcPct val="100000"/>
              </a:lnSpc>
              <a:spcBef>
                <a:spcPts val="0"/>
              </a:spcBef>
              <a:spcAft>
                <a:spcPts val="0"/>
              </a:spcAft>
              <a:buClr>
                <a:srgbClr val="000000"/>
              </a:buClr>
              <a:buSzPct val="100000"/>
              <a:buFont typeface="Arial"/>
              <a:buNone/>
            </a:pPr>
            <a:endParaRPr sz="2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ct val="100000"/>
              <a:buFont typeface="Arial"/>
              <a:buNone/>
            </a:pPr>
            <a:r>
              <a:rPr lang="en" sz="2400" b="0" i="0" u="none" strike="noStrike" cap="none">
                <a:solidFill>
                  <a:srgbClr val="000000"/>
                </a:solidFill>
                <a:latin typeface="Calibri"/>
                <a:ea typeface="Calibri"/>
                <a:cs typeface="Calibri"/>
                <a:sym typeface="Calibri"/>
              </a:rPr>
              <a:t>	</a:t>
            </a:r>
            <a:endParaRPr sz="2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ct val="100000"/>
              <a:buFont typeface="Arial"/>
              <a:buNone/>
            </a:pPr>
            <a:endParaRPr sz="24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ct val="100000"/>
              <a:buFont typeface="Arial"/>
              <a:buNone/>
            </a:pPr>
            <a:r>
              <a:rPr lang="en" sz="3200" b="1" i="0" u="none" strike="noStrike" cap="none">
                <a:solidFill>
                  <a:srgbClr val="000000"/>
                </a:solidFill>
                <a:latin typeface="Calibri"/>
                <a:ea typeface="Calibri"/>
                <a:cs typeface="Calibri"/>
                <a:sym typeface="Calibri"/>
              </a:rPr>
              <a:t>  </a:t>
            </a:r>
            <a:r>
              <a:rPr lang="en" sz="4300" b="1" i="0" u="none" strike="noStrike" cap="none">
                <a:solidFill>
                  <a:srgbClr val="000000"/>
                </a:solidFill>
                <a:latin typeface="Calibri"/>
                <a:ea typeface="Calibri"/>
                <a:cs typeface="Calibri"/>
                <a:sym typeface="Calibri"/>
              </a:rPr>
              <a:t>DEPARTMENT OF ARTIFICIAL INTELLIGENCE AND DATA SCIENCE</a:t>
            </a:r>
            <a:endParaRPr sz="43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ct val="100000"/>
              <a:buFont typeface="Arial"/>
              <a:buNone/>
            </a:pPr>
            <a:r>
              <a:rPr lang="en" sz="3200" b="1" i="0" u="none" strike="noStrike" cap="none">
                <a:solidFill>
                  <a:srgbClr val="000000"/>
                </a:solidFill>
                <a:latin typeface="Calibri"/>
                <a:ea typeface="Calibri"/>
                <a:cs typeface="Calibri"/>
                <a:sym typeface="Calibri"/>
              </a:rPr>
              <a:t>  </a:t>
            </a:r>
            <a:r>
              <a:rPr lang="en" sz="5900" b="1" i="0" u="none" strike="noStrike" cap="none">
                <a:solidFill>
                  <a:srgbClr val="000000"/>
                </a:solidFill>
                <a:latin typeface="Calibri"/>
                <a:ea typeface="Calibri"/>
                <a:cs typeface="Calibri"/>
                <a:sym typeface="Calibri"/>
              </a:rPr>
              <a:t>SAVEETHA ENGINEERING COLLEGE </a:t>
            </a:r>
            <a:endParaRPr sz="22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ct val="100000"/>
              <a:buFont typeface="Arial"/>
              <a:buNone/>
            </a:pPr>
            <a:r>
              <a:rPr lang="en" sz="3200" b="1" i="0" u="none" strike="noStrike" cap="none">
                <a:solidFill>
                  <a:srgbClr val="000000"/>
                </a:solidFill>
                <a:latin typeface="Calibri"/>
                <a:ea typeface="Calibri"/>
                <a:cs typeface="Calibri"/>
                <a:sym typeface="Calibri"/>
              </a:rPr>
              <a:t>(Autonomous Institution – UGC, Govt. of India)</a:t>
            </a:r>
            <a:endParaRPr sz="32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ct val="100000"/>
              <a:buFont typeface="Arial"/>
              <a:buNone/>
            </a:pPr>
            <a:r>
              <a:rPr lang="en" sz="3200" b="0" i="0" u="none" strike="noStrike" cap="none">
                <a:solidFill>
                  <a:srgbClr val="000000"/>
                </a:solidFill>
                <a:latin typeface="Calibri"/>
                <a:ea typeface="Calibri"/>
                <a:cs typeface="Calibri"/>
                <a:sym typeface="Calibri"/>
              </a:rPr>
              <a:t> (Affiliated to Anna University, Approved by AICTE - Accredited by NBA &amp; NAAC – ‘A’ Grade - ISO 9001:2015 Certified)</a:t>
            </a:r>
            <a:endParaRPr sz="22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ct val="100000"/>
              <a:buFont typeface="Arial"/>
              <a:buNone/>
            </a:pPr>
            <a:r>
              <a:rPr lang="en" sz="3200" b="0" i="0" u="none" strike="noStrike" cap="none">
                <a:solidFill>
                  <a:srgbClr val="000000"/>
                </a:solidFill>
                <a:latin typeface="Calibri"/>
                <a:ea typeface="Calibri"/>
                <a:cs typeface="Calibri"/>
                <a:sym typeface="Calibri"/>
              </a:rPr>
              <a:t>Saveetha Nagar, Thandalam, Chennai-602 105, Tamil Nadu, INDIA.</a:t>
            </a:r>
            <a:endParaRPr sz="3600" b="0" i="0" u="none" strike="noStrike" cap="none">
              <a:solidFill>
                <a:srgbClr val="000000"/>
              </a:solidFill>
              <a:latin typeface="Calibri"/>
              <a:ea typeface="Calibri"/>
              <a:cs typeface="Calibri"/>
              <a:sym typeface="Calibri"/>
            </a:endParaRPr>
          </a:p>
          <a:p>
            <a:pPr marL="742950" marR="0" lvl="1" indent="-201293" algn="l" rtl="0">
              <a:lnSpc>
                <a:spcPct val="100000"/>
              </a:lnSpc>
              <a:spcBef>
                <a:spcPts val="266"/>
              </a:spcBef>
              <a:spcAft>
                <a:spcPts val="0"/>
              </a:spcAft>
              <a:buClr>
                <a:srgbClr val="000000"/>
              </a:buClr>
              <a:buSzPct val="100000"/>
              <a:buFont typeface="Arial"/>
              <a:buNone/>
            </a:pPr>
            <a:endParaRPr sz="2800" b="0" i="0" u="none" strike="noStrike" cap="none">
              <a:solidFill>
                <a:srgbClr val="000000"/>
              </a:solidFill>
              <a:latin typeface="Calibri"/>
              <a:ea typeface="Calibri"/>
              <a:cs typeface="Calibri"/>
              <a:sym typeface="Calibri"/>
            </a:endParaRPr>
          </a:p>
        </p:txBody>
      </p:sp>
      <p:pic>
        <p:nvPicPr>
          <p:cNvPr id="310" name="Google Shape;310;p45"/>
          <p:cNvPicPr preferRelativeResize="0"/>
          <p:nvPr/>
        </p:nvPicPr>
        <p:blipFill rotWithShape="1">
          <a:blip r:embed="rId3">
            <a:alphaModFix/>
          </a:blip>
          <a:srcRect/>
          <a:stretch/>
        </p:blipFill>
        <p:spPr>
          <a:xfrm>
            <a:off x="4224210" y="3643327"/>
            <a:ext cx="695575" cy="5821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55"/>
          <p:cNvSpPr txBox="1">
            <a:spLocks noGrp="1"/>
          </p:cNvSpPr>
          <p:nvPr>
            <p:ph type="title"/>
          </p:nvPr>
        </p:nvSpPr>
        <p:spPr>
          <a:xfrm>
            <a:off x="688050" y="58150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FLOW DIAGRAM</a:t>
            </a:r>
            <a:endParaRPr/>
          </a:p>
        </p:txBody>
      </p:sp>
      <p:pic>
        <p:nvPicPr>
          <p:cNvPr id="8" name="Picture 7">
            <a:extLst>
              <a:ext uri="{FF2B5EF4-FFF2-40B4-BE49-F238E27FC236}">
                <a16:creationId xmlns:a16="http://schemas.microsoft.com/office/drawing/2014/main" id="{DC7ADF70-9D59-748F-92C7-B92FCFEDBF04}"/>
              </a:ext>
            </a:extLst>
          </p:cNvPr>
          <p:cNvPicPr>
            <a:picLocks noChangeAspect="1"/>
          </p:cNvPicPr>
          <p:nvPr/>
        </p:nvPicPr>
        <p:blipFill>
          <a:blip r:embed="rId3"/>
          <a:stretch>
            <a:fillRect/>
          </a:stretch>
        </p:blipFill>
        <p:spPr>
          <a:xfrm>
            <a:off x="2380145" y="1444556"/>
            <a:ext cx="4383710" cy="316374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56"/>
          <p:cNvSpPr txBox="1">
            <a:spLocks noGrp="1"/>
          </p:cNvSpPr>
          <p:nvPr>
            <p:ph type="title"/>
          </p:nvPr>
        </p:nvSpPr>
        <p:spPr>
          <a:xfrm>
            <a:off x="678525" y="627900"/>
            <a:ext cx="7688700" cy="53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ALGORITHMS USED</a:t>
            </a:r>
            <a:endParaRPr/>
          </a:p>
        </p:txBody>
      </p:sp>
      <p:sp>
        <p:nvSpPr>
          <p:cNvPr id="383" name="Google Shape;383;p56"/>
          <p:cNvSpPr txBox="1">
            <a:spLocks noGrp="1"/>
          </p:cNvSpPr>
          <p:nvPr>
            <p:ph type="body" idx="1"/>
          </p:nvPr>
        </p:nvSpPr>
        <p:spPr>
          <a:xfrm>
            <a:off x="727650" y="1591725"/>
            <a:ext cx="7688700" cy="2894400"/>
          </a:xfrm>
          <a:prstGeom prst="rect">
            <a:avLst/>
          </a:prstGeom>
        </p:spPr>
        <p:txBody>
          <a:bodyPr spcFirstLastPara="1" wrap="square" lIns="91425" tIns="91425" rIns="91425" bIns="91425" anchor="t" anchorCtr="0">
            <a:noAutofit/>
          </a:bodyPr>
          <a:lstStyle/>
          <a:p>
            <a:pPr marL="457200" lvl="0" indent="-311150" algn="l" rtl="0">
              <a:spcBef>
                <a:spcPts val="1600"/>
              </a:spcBef>
              <a:spcAft>
                <a:spcPts val="0"/>
              </a:spcAft>
              <a:buSzPts val="1300"/>
              <a:buChar char="❖"/>
            </a:pPr>
            <a:r>
              <a:rPr lang="en" dirty="0"/>
              <a:t>OPEN SOURCE COMPUTER VISION - Used to open the images and videos .</a:t>
            </a:r>
            <a:endParaRPr dirty="0"/>
          </a:p>
          <a:p>
            <a:pPr marL="457200" lvl="0" indent="0" algn="l" rtl="0">
              <a:spcBef>
                <a:spcPts val="1600"/>
              </a:spcBef>
              <a:spcAft>
                <a:spcPts val="0"/>
              </a:spcAft>
              <a:buNone/>
            </a:pPr>
            <a:endParaRPr dirty="0"/>
          </a:p>
          <a:p>
            <a:pPr marL="457200" lvl="0" indent="-311150" algn="l" rtl="0">
              <a:spcBef>
                <a:spcPts val="1600"/>
              </a:spcBef>
              <a:spcAft>
                <a:spcPts val="0"/>
              </a:spcAft>
              <a:buSzPts val="1300"/>
              <a:buChar char="❖"/>
            </a:pPr>
            <a:r>
              <a:rPr lang="en" dirty="0"/>
              <a:t>NUMPY - Used </a:t>
            </a:r>
            <a:r>
              <a:rPr lang="en-US" dirty="0"/>
              <a:t>for numerical operations.</a:t>
            </a:r>
          </a:p>
          <a:p>
            <a:pPr marL="457200" lvl="0" indent="-311150" algn="l" rtl="0">
              <a:spcBef>
                <a:spcPts val="1600"/>
              </a:spcBef>
              <a:spcAft>
                <a:spcPts val="0"/>
              </a:spcAft>
              <a:buSzPts val="1300"/>
              <a:buChar char="❖"/>
            </a:pPr>
            <a:endParaRPr lang="en-US" dirty="0"/>
          </a:p>
          <a:p>
            <a:pPr marL="457200" lvl="0" indent="-311150" algn="l" rtl="0">
              <a:spcBef>
                <a:spcPts val="1600"/>
              </a:spcBef>
              <a:spcAft>
                <a:spcPts val="0"/>
              </a:spcAft>
              <a:buSzPts val="1300"/>
              <a:buChar char="❖"/>
            </a:pPr>
            <a:r>
              <a:rPr lang="en-US" dirty="0"/>
              <a:t>TIME – Used for FPS and sleep.</a:t>
            </a:r>
            <a:endParaRPr dirty="0"/>
          </a:p>
          <a:p>
            <a:pPr marL="457200" lvl="0" indent="0" algn="l" rtl="0">
              <a:spcBef>
                <a:spcPts val="1600"/>
              </a:spcBef>
              <a:spcAft>
                <a:spcPts val="0"/>
              </a:spcAft>
              <a:buNone/>
            </a:pPr>
            <a:endParaRPr dirty="0"/>
          </a:p>
          <a:p>
            <a:pPr marL="0" lvl="0" indent="0" algn="l" rtl="0">
              <a:spcBef>
                <a:spcPts val="1600"/>
              </a:spcBef>
              <a:spcAft>
                <a:spcPts val="1600"/>
              </a:spcAft>
              <a:buNone/>
            </a:pPr>
            <a:endParaRPr dirty="0"/>
          </a:p>
        </p:txBody>
      </p:sp>
      <p:pic>
        <p:nvPicPr>
          <p:cNvPr id="385" name="Google Shape;385;p56"/>
          <p:cNvPicPr preferRelativeResize="0"/>
          <p:nvPr/>
        </p:nvPicPr>
        <p:blipFill>
          <a:blip r:embed="rId3">
            <a:alphaModFix/>
          </a:blip>
          <a:stretch>
            <a:fillRect/>
          </a:stretch>
        </p:blipFill>
        <p:spPr>
          <a:xfrm>
            <a:off x="3367494" y="2287500"/>
            <a:ext cx="881100" cy="322800"/>
          </a:xfrm>
          <a:prstGeom prst="roundRect">
            <a:avLst>
              <a:gd name="adj" fmla="val 16667"/>
            </a:avLst>
          </a:prstGeom>
          <a:noFill/>
          <a:ln>
            <a:noFill/>
          </a:ln>
        </p:spPr>
      </p:pic>
      <p:pic>
        <p:nvPicPr>
          <p:cNvPr id="3" name="Picture 2">
            <a:extLst>
              <a:ext uri="{FF2B5EF4-FFF2-40B4-BE49-F238E27FC236}">
                <a16:creationId xmlns:a16="http://schemas.microsoft.com/office/drawing/2014/main" id="{E39962E3-CB04-92C4-2959-B169E842153D}"/>
              </a:ext>
            </a:extLst>
          </p:cNvPr>
          <p:cNvPicPr>
            <a:picLocks noChangeAspect="1"/>
          </p:cNvPicPr>
          <p:nvPr/>
        </p:nvPicPr>
        <p:blipFill>
          <a:blip r:embed="rId4"/>
          <a:stretch>
            <a:fillRect/>
          </a:stretch>
        </p:blipFill>
        <p:spPr>
          <a:xfrm>
            <a:off x="2926859" y="3038925"/>
            <a:ext cx="1762371" cy="41915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5" name="Picture 4">
            <a:extLst>
              <a:ext uri="{FF2B5EF4-FFF2-40B4-BE49-F238E27FC236}">
                <a16:creationId xmlns:a16="http://schemas.microsoft.com/office/drawing/2014/main" id="{E343DA9B-F0EC-CA89-2D4B-52532DC9D9F7}"/>
              </a:ext>
            </a:extLst>
          </p:cNvPr>
          <p:cNvPicPr>
            <a:picLocks noChangeAspect="1"/>
          </p:cNvPicPr>
          <p:nvPr/>
        </p:nvPicPr>
        <p:blipFill>
          <a:blip r:embed="rId5"/>
          <a:stretch>
            <a:fillRect/>
          </a:stretch>
        </p:blipFill>
        <p:spPr>
          <a:xfrm>
            <a:off x="2841122" y="4062948"/>
            <a:ext cx="1848108" cy="35247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57"/>
          <p:cNvSpPr txBox="1">
            <a:spLocks noGrp="1"/>
          </p:cNvSpPr>
          <p:nvPr>
            <p:ph type="title"/>
          </p:nvPr>
        </p:nvSpPr>
        <p:spPr>
          <a:xfrm>
            <a:off x="727650" y="1413200"/>
            <a:ext cx="7688700" cy="535200"/>
          </a:xfrm>
          <a:prstGeom prst="rect">
            <a:avLst/>
          </a:prstGeom>
        </p:spPr>
        <p:txBody>
          <a:bodyPr spcFirstLastPara="1" wrap="square" lIns="91425" tIns="91425" rIns="91425" bIns="91425" anchor="ctr" anchorCtr="0">
            <a:noAutofit/>
          </a:bodyPr>
          <a:lstStyle/>
          <a:p>
            <a:pPr marL="107950" lvl="0" algn="l" rtl="0">
              <a:spcBef>
                <a:spcPts val="0"/>
              </a:spcBef>
              <a:spcAft>
                <a:spcPts val="0"/>
              </a:spcAft>
              <a:buSzPts val="1900"/>
            </a:pPr>
            <a:r>
              <a:rPr lang="en" sz="1900" b="0" dirty="0"/>
              <a:t>CODE TO COUNT THE VEHICLES</a:t>
            </a:r>
            <a:endParaRPr sz="1900" b="0" dirty="0"/>
          </a:p>
        </p:txBody>
      </p:sp>
      <p:sp>
        <p:nvSpPr>
          <p:cNvPr id="393" name="Google Shape;393;p57"/>
          <p:cNvSpPr txBox="1">
            <a:spLocks noGrp="1"/>
          </p:cNvSpPr>
          <p:nvPr>
            <p:ph type="title"/>
          </p:nvPr>
        </p:nvSpPr>
        <p:spPr>
          <a:xfrm>
            <a:off x="639850" y="627650"/>
            <a:ext cx="77766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CODE SEGMENT</a:t>
            </a:r>
            <a:endParaRPr/>
          </a:p>
        </p:txBody>
      </p:sp>
      <p:pic>
        <p:nvPicPr>
          <p:cNvPr id="3" name="Picture 2">
            <a:extLst>
              <a:ext uri="{FF2B5EF4-FFF2-40B4-BE49-F238E27FC236}">
                <a16:creationId xmlns:a16="http://schemas.microsoft.com/office/drawing/2014/main" id="{90CFF6BA-71DC-96D0-6205-B3AA312BAB56}"/>
              </a:ext>
            </a:extLst>
          </p:cNvPr>
          <p:cNvPicPr>
            <a:picLocks noChangeAspect="1"/>
          </p:cNvPicPr>
          <p:nvPr/>
        </p:nvPicPr>
        <p:blipFill>
          <a:blip r:embed="rId3"/>
          <a:stretch>
            <a:fillRect/>
          </a:stretch>
        </p:blipFill>
        <p:spPr>
          <a:xfrm>
            <a:off x="2205534" y="2097597"/>
            <a:ext cx="4645232" cy="241825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8"/>
          <p:cNvSpPr txBox="1">
            <a:spLocks noGrp="1"/>
          </p:cNvSpPr>
          <p:nvPr>
            <p:ph type="title"/>
          </p:nvPr>
        </p:nvSpPr>
        <p:spPr>
          <a:xfrm>
            <a:off x="295500" y="631200"/>
            <a:ext cx="8313300" cy="53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900" b="0" dirty="0"/>
              <a:t>    CODE TO COUNT THE VEHICLES</a:t>
            </a:r>
            <a:endParaRPr sz="1900" b="0" dirty="0"/>
          </a:p>
        </p:txBody>
      </p:sp>
      <p:pic>
        <p:nvPicPr>
          <p:cNvPr id="3" name="Picture 2">
            <a:extLst>
              <a:ext uri="{FF2B5EF4-FFF2-40B4-BE49-F238E27FC236}">
                <a16:creationId xmlns:a16="http://schemas.microsoft.com/office/drawing/2014/main" id="{E2E63140-0492-3326-0B43-FF88A1786EF1}"/>
              </a:ext>
            </a:extLst>
          </p:cNvPr>
          <p:cNvPicPr>
            <a:picLocks noChangeAspect="1"/>
          </p:cNvPicPr>
          <p:nvPr/>
        </p:nvPicPr>
        <p:blipFill>
          <a:blip r:embed="rId3"/>
          <a:stretch>
            <a:fillRect/>
          </a:stretch>
        </p:blipFill>
        <p:spPr>
          <a:xfrm>
            <a:off x="1548473" y="1486119"/>
            <a:ext cx="5807354" cy="314263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59"/>
          <p:cNvSpPr txBox="1">
            <a:spLocks noGrp="1"/>
          </p:cNvSpPr>
          <p:nvPr>
            <p:ph type="title"/>
          </p:nvPr>
        </p:nvSpPr>
        <p:spPr>
          <a:xfrm>
            <a:off x="450800" y="631200"/>
            <a:ext cx="8158200" cy="53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900" b="0" dirty="0"/>
              <a:t>    CODE TO COUNT THE VEHICLES</a:t>
            </a:r>
            <a:endParaRPr sz="1900" b="0" dirty="0"/>
          </a:p>
        </p:txBody>
      </p:sp>
      <p:pic>
        <p:nvPicPr>
          <p:cNvPr id="3" name="Picture 2">
            <a:extLst>
              <a:ext uri="{FF2B5EF4-FFF2-40B4-BE49-F238E27FC236}">
                <a16:creationId xmlns:a16="http://schemas.microsoft.com/office/drawing/2014/main" id="{BB1D779E-BF77-070B-322D-C1A00C7E9974}"/>
              </a:ext>
            </a:extLst>
          </p:cNvPr>
          <p:cNvPicPr>
            <a:picLocks noChangeAspect="1"/>
          </p:cNvPicPr>
          <p:nvPr/>
        </p:nvPicPr>
        <p:blipFill>
          <a:blip r:embed="rId3"/>
          <a:stretch>
            <a:fillRect/>
          </a:stretch>
        </p:blipFill>
        <p:spPr>
          <a:xfrm>
            <a:off x="1687841" y="1473728"/>
            <a:ext cx="5768317" cy="335571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61"/>
          <p:cNvSpPr txBox="1">
            <a:spLocks noGrp="1"/>
          </p:cNvSpPr>
          <p:nvPr>
            <p:ph type="title"/>
          </p:nvPr>
        </p:nvSpPr>
        <p:spPr>
          <a:xfrm>
            <a:off x="688050" y="63120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OUTPUT</a:t>
            </a:r>
            <a:endParaRPr/>
          </a:p>
        </p:txBody>
      </p:sp>
      <p:pic>
        <p:nvPicPr>
          <p:cNvPr id="2" name="image1.jpg">
            <a:extLst>
              <a:ext uri="{FF2B5EF4-FFF2-40B4-BE49-F238E27FC236}">
                <a16:creationId xmlns:a16="http://schemas.microsoft.com/office/drawing/2014/main" id="{88DA5349-FE4A-2742-5E5B-9B490E891DE3}"/>
              </a:ext>
            </a:extLst>
          </p:cNvPr>
          <p:cNvPicPr/>
          <p:nvPr/>
        </p:nvPicPr>
        <p:blipFill>
          <a:blip r:embed="rId3"/>
          <a:srcRect/>
          <a:stretch>
            <a:fillRect/>
          </a:stretch>
        </p:blipFill>
        <p:spPr>
          <a:xfrm>
            <a:off x="1266568" y="1369883"/>
            <a:ext cx="5943600" cy="3441700"/>
          </a:xfrm>
          <a:prstGeom prst="rect">
            <a:avLst/>
          </a:prstGeom>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62"/>
          <p:cNvSpPr txBox="1">
            <a:spLocks noGrp="1"/>
          </p:cNvSpPr>
          <p:nvPr>
            <p:ph type="body" idx="1"/>
          </p:nvPr>
        </p:nvSpPr>
        <p:spPr>
          <a:xfrm>
            <a:off x="727650" y="1511150"/>
            <a:ext cx="7688700" cy="3046800"/>
          </a:xfrm>
          <a:prstGeom prst="rect">
            <a:avLst/>
          </a:prstGeom>
        </p:spPr>
        <p:txBody>
          <a:bodyPr spcFirstLastPara="1" wrap="square" lIns="91425" tIns="91425" rIns="91425" bIns="91425" anchor="t" anchorCtr="0">
            <a:normAutofit fontScale="62500" lnSpcReduction="20000"/>
          </a:bodyPr>
          <a:lstStyle/>
          <a:p>
            <a:pPr algn="just">
              <a:lnSpc>
                <a:spcPct val="150000"/>
              </a:lnSpc>
              <a:spcAft>
                <a:spcPts val="1000"/>
              </a:spcAft>
            </a:pPr>
            <a:r>
              <a:rPr lang="en-IN" sz="1800" dirty="0">
                <a:effectLst/>
                <a:latin typeface="Times New Roman" panose="02020603050405020304" pitchFamily="18" charset="0"/>
                <a:ea typeface="Times New Roman" panose="02020603050405020304" pitchFamily="18" charset="0"/>
              </a:rPr>
              <a:t>The development and implementation of the  Enhancing Traffic Management with Intelligent Vehicle Counting System have addressed the limitations of traditional vehicle counting methods and provided a comprehensive solution for accurate, real-time traffic monitoring and management. By utilizing advanced image processing algorithms and real-time data processing pipelines, the system effectively counts vehicles, differentiates between vehicle types, and delivers real-time insights into traffic patterns and dynamics.</a:t>
            </a:r>
            <a:endParaRPr lang="en-IN" sz="1800" dirty="0">
              <a:latin typeface="Arial" panose="020B0604020202020204" pitchFamily="34" charset="0"/>
              <a:ea typeface="Times New Roman" panose="02020603050405020304" pitchFamily="18" charset="0"/>
            </a:endParaRPr>
          </a:p>
          <a:p>
            <a:pPr algn="just">
              <a:lnSpc>
                <a:spcPct val="150000"/>
              </a:lnSpc>
              <a:spcAft>
                <a:spcPts val="1000"/>
              </a:spcAft>
            </a:pPr>
            <a:endParaRPr lang="en-IN" sz="1800" dirty="0">
              <a:effectLst/>
              <a:latin typeface="Arial" panose="020B0604020202020204" pitchFamily="34" charset="0"/>
              <a:ea typeface="Arial" panose="020B0604020202020204" pitchFamily="34" charset="0"/>
            </a:endParaRPr>
          </a:p>
          <a:p>
            <a:pPr algn="just">
              <a:lnSpc>
                <a:spcPct val="150000"/>
              </a:lnSpc>
              <a:spcAft>
                <a:spcPts val="1000"/>
              </a:spcAft>
            </a:pPr>
            <a:r>
              <a:rPr lang="en-IN" sz="1800" dirty="0">
                <a:effectLst/>
                <a:latin typeface="Times New Roman" panose="02020603050405020304" pitchFamily="18" charset="0"/>
                <a:ea typeface="Times New Roman" panose="02020603050405020304" pitchFamily="18" charset="0"/>
              </a:rPr>
              <a:t>The system's functional and non-functional requirements have been carefully considered and implemented, ensuring high accuracy, speed, and low latency, as well as robust security measures, scalability, reliability, and usability. The system's adaptability to diverse traffic environments and its ability to function under varying weather conditions make it a versatile tool for traffic management across urban intersections, highways, and parking lots.</a:t>
            </a:r>
            <a:endParaRPr lang="en-IN" sz="1800" dirty="0">
              <a:effectLst/>
              <a:latin typeface="Arial" panose="020B0604020202020204" pitchFamily="34" charset="0"/>
              <a:ea typeface="Arial" panose="020B0604020202020204" pitchFamily="34" charset="0"/>
            </a:endParaRPr>
          </a:p>
        </p:txBody>
      </p:sp>
      <p:sp>
        <p:nvSpPr>
          <p:cNvPr id="424" name="Google Shape;424;p62"/>
          <p:cNvSpPr txBox="1">
            <a:spLocks noGrp="1"/>
          </p:cNvSpPr>
          <p:nvPr>
            <p:ph type="title"/>
          </p:nvPr>
        </p:nvSpPr>
        <p:spPr>
          <a:xfrm>
            <a:off x="688050" y="667550"/>
            <a:ext cx="7688400" cy="53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RESULTS &amp; OUTCOMES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63"/>
          <p:cNvSpPr txBox="1">
            <a:spLocks noGrp="1"/>
          </p:cNvSpPr>
          <p:nvPr>
            <p:ph type="body" idx="1"/>
          </p:nvPr>
        </p:nvSpPr>
        <p:spPr>
          <a:xfrm>
            <a:off x="727650" y="1584725"/>
            <a:ext cx="7688700" cy="3046800"/>
          </a:xfrm>
          <a:prstGeom prst="rect">
            <a:avLst/>
          </a:prstGeom>
        </p:spPr>
        <p:txBody>
          <a:bodyPr spcFirstLastPara="1" wrap="square" lIns="91425" tIns="91425" rIns="91425" bIns="91425" anchor="t" anchorCtr="0">
            <a:normAutofit fontScale="70000" lnSpcReduction="20000"/>
          </a:bodyPr>
          <a:lstStyle/>
          <a:p>
            <a:pPr algn="just">
              <a:lnSpc>
                <a:spcPct val="150000"/>
              </a:lnSpc>
              <a:spcAft>
                <a:spcPts val="1000"/>
              </a:spcAft>
            </a:pPr>
            <a:r>
              <a:rPr lang="en-IN" sz="1800" dirty="0">
                <a:effectLst/>
                <a:latin typeface="Times New Roman" panose="02020603050405020304" pitchFamily="18" charset="0"/>
                <a:ea typeface="Times New Roman" panose="02020603050405020304" pitchFamily="18" charset="0"/>
              </a:rPr>
              <a:t>The  Enhancing Traffic Management with Intelligent Vehicle Counting System has the potential to significantly enhance traffic management strategies, improve transportation efficiency, and mitigate the negative impacts of traffic congestion. By providing accurate and real-time traffic data, the system enables informed decision-making for dynamic signal timing adjustments, congestion hotspot identification, and proactive traffic management interventions. Additionally, the system's comprehensive data collection and analysis capabilities contribute to transportation planning, environmental monitoring, and the development of sustainable transportation solutions. </a:t>
            </a:r>
            <a:endParaRPr lang="en-IN" sz="1800" dirty="0">
              <a:effectLst/>
              <a:latin typeface="Arial" panose="020B0604020202020204" pitchFamily="34" charset="0"/>
              <a:ea typeface="Arial" panose="020B0604020202020204" pitchFamily="34" charset="0"/>
            </a:endParaRPr>
          </a:p>
          <a:p>
            <a:pPr algn="just">
              <a:lnSpc>
                <a:spcPct val="150000"/>
              </a:lnSpc>
              <a:spcAft>
                <a:spcPts val="1000"/>
              </a:spcAft>
            </a:pPr>
            <a:r>
              <a:rPr lang="en-IN" sz="1800" dirty="0">
                <a:effectLst/>
                <a:latin typeface="Times New Roman" panose="02020603050405020304" pitchFamily="18" charset="0"/>
                <a:ea typeface="Times New Roman" panose="02020603050405020304" pitchFamily="18" charset="0"/>
              </a:rPr>
              <a:t>In conclusion, the  Enhancing Traffic Management with Intelligent Vehicle Counting System represents a significant advancement in traffic monitoring technology, paving the way for a more efficient, sustainable, and </a:t>
            </a:r>
            <a:r>
              <a:rPr lang="en-IN" sz="1800" dirty="0" err="1">
                <a:effectLst/>
                <a:latin typeface="Times New Roman" panose="02020603050405020304" pitchFamily="18" charset="0"/>
                <a:ea typeface="Times New Roman" panose="02020603050405020304" pitchFamily="18" charset="0"/>
              </a:rPr>
              <a:t>livable</a:t>
            </a:r>
            <a:r>
              <a:rPr lang="en-IN" sz="1800" dirty="0">
                <a:effectLst/>
                <a:latin typeface="Times New Roman" panose="02020603050405020304" pitchFamily="18" charset="0"/>
                <a:ea typeface="Times New Roman" panose="02020603050405020304" pitchFamily="18" charset="0"/>
              </a:rPr>
              <a:t> transportation ecosystem.</a:t>
            </a:r>
            <a:endParaRPr lang="en-IN" sz="1800" dirty="0">
              <a:effectLst/>
              <a:latin typeface="Arial" panose="020B0604020202020204" pitchFamily="34" charset="0"/>
              <a:ea typeface="Arial" panose="020B0604020202020204" pitchFamily="34" charset="0"/>
            </a:endParaRPr>
          </a:p>
          <a:p>
            <a:pPr marL="457200" lvl="0" indent="0" algn="l" rtl="0">
              <a:spcBef>
                <a:spcPts val="1600"/>
              </a:spcBef>
              <a:spcAft>
                <a:spcPts val="1600"/>
              </a:spcAft>
              <a:buNone/>
            </a:pPr>
            <a:endParaRPr dirty="0"/>
          </a:p>
        </p:txBody>
      </p:sp>
      <p:sp>
        <p:nvSpPr>
          <p:cNvPr id="430" name="Google Shape;430;p63"/>
          <p:cNvSpPr txBox="1">
            <a:spLocks noGrp="1"/>
          </p:cNvSpPr>
          <p:nvPr>
            <p:ph type="title"/>
          </p:nvPr>
        </p:nvSpPr>
        <p:spPr>
          <a:xfrm>
            <a:off x="688050" y="667550"/>
            <a:ext cx="7688400" cy="53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6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436" name="Google Shape;436;p64"/>
          <p:cNvSpPr txBox="1">
            <a:spLocks noGrp="1"/>
          </p:cNvSpPr>
          <p:nvPr>
            <p:ph type="body" idx="1"/>
          </p:nvPr>
        </p:nvSpPr>
        <p:spPr>
          <a:xfrm>
            <a:off x="729450" y="2032050"/>
            <a:ext cx="7807200" cy="2720700"/>
          </a:xfrm>
          <a:prstGeom prst="rect">
            <a:avLst/>
          </a:prstGeom>
        </p:spPr>
        <p:txBody>
          <a:bodyPr spcFirstLastPara="1" wrap="square" lIns="91425" tIns="91425" rIns="91425" bIns="91425" anchor="t" anchorCtr="0">
            <a:normAutofit fontScale="62500" lnSpcReduction="20000"/>
          </a:bodyPr>
          <a:lstStyle/>
          <a:p>
            <a:pPr marL="146050" indent="0" algn="just">
              <a:lnSpc>
                <a:spcPct val="115000"/>
              </a:lnSpc>
              <a:buNone/>
            </a:pPr>
            <a:r>
              <a:rPr lang="en-IN" sz="1800" dirty="0">
                <a:effectLst/>
                <a:latin typeface="Times New Roman" panose="02020603050405020304" pitchFamily="18" charset="0"/>
                <a:ea typeface="Times New Roman" panose="02020603050405020304" pitchFamily="18" charset="0"/>
              </a:rPr>
              <a:t>[1]</a:t>
            </a:r>
            <a:r>
              <a:rPr lang="en-IN" sz="1800" dirty="0">
                <a:latin typeface="Times New Roman" panose="02020603050405020304" pitchFamily="18" charset="0"/>
                <a:ea typeface="Times New Roman" panose="02020603050405020304" pitchFamily="18" charset="0"/>
              </a:rPr>
              <a:t>R</a:t>
            </a:r>
            <a:r>
              <a:rPr lang="en-IN" sz="1800" dirty="0">
                <a:effectLst/>
                <a:latin typeface="Times New Roman" panose="02020603050405020304" pitchFamily="18" charset="0"/>
                <a:ea typeface="Times New Roman" panose="02020603050405020304" pitchFamily="18" charset="0"/>
              </a:rPr>
              <a:t>eal-time Vehicle Flow Monitoring and Analysis Using Artificial Intelligence - Liu, H., &amp; Li, M. (2023). IEEE Transactions on Vehicular Technology, 72(2), 1433-1443.</a:t>
            </a:r>
            <a:endParaRPr lang="en-IN" sz="1800" dirty="0">
              <a:effectLst/>
              <a:latin typeface="Arial" panose="020B0604020202020204" pitchFamily="34" charset="0"/>
              <a:ea typeface="Arial" panose="020B0604020202020204" pitchFamily="34" charset="0"/>
            </a:endParaRPr>
          </a:p>
          <a:p>
            <a:pPr marL="457200" algn="just">
              <a:lnSpc>
                <a:spcPct val="115000"/>
              </a:lnSpc>
            </a:pPr>
            <a:endParaRPr lang="en-IN" sz="1800" dirty="0">
              <a:effectLst/>
              <a:latin typeface="Arial" panose="020B0604020202020204" pitchFamily="34" charset="0"/>
              <a:ea typeface="Arial" panose="020B0604020202020204" pitchFamily="34" charset="0"/>
            </a:endParaRPr>
          </a:p>
          <a:p>
            <a:pPr marL="146050" indent="0" algn="just">
              <a:lnSpc>
                <a:spcPct val="115000"/>
              </a:lnSpc>
              <a:buNone/>
            </a:pPr>
            <a:r>
              <a:rPr lang="en-IN" sz="1800" dirty="0">
                <a:effectLst/>
                <a:latin typeface="Times New Roman" panose="02020603050405020304" pitchFamily="18" charset="0"/>
                <a:ea typeface="Times New Roman" panose="02020603050405020304" pitchFamily="18" charset="0"/>
              </a:rPr>
              <a:t>[2]Vehicle Detection and Classification for Traffic Flow Monitoring Using Deep Learning - Wang, Z., &amp; Chen, C. (2022). IEEE Transactions on Intelligent Vehicles, 7(2), 504-515.</a:t>
            </a:r>
            <a:endParaRPr lang="en-IN" sz="1800" dirty="0">
              <a:effectLst/>
              <a:latin typeface="Arial" panose="020B0604020202020204" pitchFamily="34" charset="0"/>
              <a:ea typeface="Arial" panose="020B0604020202020204" pitchFamily="34" charset="0"/>
            </a:endParaRPr>
          </a:p>
          <a:p>
            <a:pPr marL="146050" indent="0" algn="just">
              <a:lnSpc>
                <a:spcPct val="115000"/>
              </a:lnSpc>
              <a:buNone/>
            </a:pPr>
            <a:r>
              <a:rPr lang="en-IN" sz="1800" dirty="0">
                <a:effectLst/>
                <a:latin typeface="Times New Roman" panose="02020603050405020304" pitchFamily="18" charset="0"/>
                <a:ea typeface="Times New Roman" panose="02020603050405020304" pitchFamily="18" charset="0"/>
              </a:rPr>
              <a:t> </a:t>
            </a:r>
            <a:endParaRPr lang="en-IN" sz="1800" dirty="0">
              <a:effectLst/>
              <a:latin typeface="Arial" panose="020B0604020202020204" pitchFamily="34" charset="0"/>
              <a:ea typeface="Arial" panose="020B0604020202020204" pitchFamily="34" charset="0"/>
            </a:endParaRPr>
          </a:p>
          <a:p>
            <a:pPr marL="146050" indent="0" algn="just">
              <a:lnSpc>
                <a:spcPct val="115000"/>
              </a:lnSpc>
              <a:buNone/>
            </a:pPr>
            <a:r>
              <a:rPr lang="en-IN" sz="1800" dirty="0">
                <a:effectLst/>
                <a:latin typeface="Times New Roman" panose="02020603050405020304" pitchFamily="18" charset="0"/>
                <a:ea typeface="Times New Roman" panose="02020603050405020304" pitchFamily="18" charset="0"/>
              </a:rPr>
              <a:t>[3]Real-time Vehicle Flow Analysis and Prediction Using Image Processing and Machine Learning - Zhang, J., &amp; Zhang, H. (2022). IEEE Transactions on Intelligent Transportation Systems, 23(3), 2131-2142.</a:t>
            </a:r>
            <a:endParaRPr lang="en-IN" sz="1800" dirty="0">
              <a:effectLst/>
              <a:latin typeface="Arial" panose="020B0604020202020204" pitchFamily="34" charset="0"/>
              <a:ea typeface="Arial" panose="020B0604020202020204" pitchFamily="34" charset="0"/>
            </a:endParaRPr>
          </a:p>
          <a:p>
            <a:pPr marL="146050" indent="0" algn="just">
              <a:lnSpc>
                <a:spcPct val="115000"/>
              </a:lnSpc>
              <a:buNone/>
            </a:pPr>
            <a:r>
              <a:rPr lang="en-IN" sz="1800" dirty="0">
                <a:effectLst/>
                <a:latin typeface="Times New Roman" panose="02020603050405020304" pitchFamily="18" charset="0"/>
                <a:ea typeface="Times New Roman" panose="02020603050405020304" pitchFamily="18" charset="0"/>
              </a:rPr>
              <a:t> </a:t>
            </a:r>
            <a:endParaRPr lang="en-IN" sz="1800" dirty="0">
              <a:effectLst/>
              <a:latin typeface="Arial" panose="020B0604020202020204" pitchFamily="34" charset="0"/>
              <a:ea typeface="Arial" panose="020B0604020202020204" pitchFamily="34" charset="0"/>
            </a:endParaRPr>
          </a:p>
          <a:p>
            <a:pPr marL="146050" indent="0" algn="just">
              <a:lnSpc>
                <a:spcPct val="115000"/>
              </a:lnSpc>
              <a:buNone/>
            </a:pPr>
            <a:r>
              <a:rPr lang="en-IN" sz="1800" dirty="0">
                <a:effectLst/>
                <a:latin typeface="Times New Roman" panose="02020603050405020304" pitchFamily="18" charset="0"/>
                <a:ea typeface="Times New Roman" panose="02020603050405020304" pitchFamily="18" charset="0"/>
              </a:rPr>
              <a:t>[4]Vehicle Detection and Counting for Traffic Flow Monitoring Using Image Processing and Convolutional Neural Networks - Ahmed, M., &amp; Shah, M. (2022). IEEE Access, 10, 41260-41271.</a:t>
            </a:r>
            <a:endParaRPr lang="en-IN" sz="1800" dirty="0">
              <a:effectLst/>
              <a:latin typeface="Arial" panose="020B0604020202020204" pitchFamily="34" charset="0"/>
              <a:ea typeface="Arial" panose="020B0604020202020204" pitchFamily="34" charset="0"/>
            </a:endParaRPr>
          </a:p>
          <a:p>
            <a:pPr marL="146050" indent="0" algn="just">
              <a:lnSpc>
                <a:spcPct val="115000"/>
              </a:lnSpc>
              <a:buNone/>
            </a:pPr>
            <a:r>
              <a:rPr lang="en-IN" sz="1800" dirty="0">
                <a:effectLst/>
                <a:latin typeface="Times New Roman" panose="02020603050405020304" pitchFamily="18" charset="0"/>
                <a:ea typeface="Times New Roman" panose="02020603050405020304" pitchFamily="18" charset="0"/>
              </a:rPr>
              <a:t> </a:t>
            </a:r>
            <a:endParaRPr lang="en-IN" sz="1800" dirty="0">
              <a:effectLst/>
              <a:latin typeface="Arial" panose="020B0604020202020204" pitchFamily="34" charset="0"/>
              <a:ea typeface="Arial" panose="020B0604020202020204" pitchFamily="34" charset="0"/>
            </a:endParaRPr>
          </a:p>
          <a:p>
            <a:pPr marL="146050" indent="0" algn="just">
              <a:lnSpc>
                <a:spcPct val="115000"/>
              </a:lnSpc>
              <a:buNone/>
            </a:pPr>
            <a:r>
              <a:rPr lang="en-IN" sz="1800" dirty="0">
                <a:effectLst/>
                <a:latin typeface="Times New Roman" panose="02020603050405020304" pitchFamily="18" charset="0"/>
                <a:ea typeface="Times New Roman" panose="02020603050405020304" pitchFamily="18" charset="0"/>
              </a:rPr>
              <a:t>[5]Real-time Vehicle Flow Monitoring and Analysis Using Image Processing and Artificial Intelligence - Li, X., &amp; Liu, Y. (2023). IEEE Transactions on Intelligent Vehicles, 8(2), 1237-1247.</a:t>
            </a:r>
            <a:endParaRPr lang="en-IN" sz="1800" dirty="0">
              <a:effectLst/>
              <a:latin typeface="Arial" panose="020B0604020202020204" pitchFamily="34" charset="0"/>
              <a:ea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14"/>
        <p:cNvGrpSpPr/>
        <p:nvPr/>
      </p:nvGrpSpPr>
      <p:grpSpPr>
        <a:xfrm>
          <a:off x="0" y="0"/>
          <a:ext cx="0" cy="0"/>
          <a:chOff x="0" y="0"/>
          <a:chExt cx="0" cy="0"/>
        </a:xfrm>
      </p:grpSpPr>
      <p:sp>
        <p:nvSpPr>
          <p:cNvPr id="315" name="Google Shape;315;p46"/>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AGENDA</a:t>
            </a:r>
            <a:endParaRPr>
              <a:solidFill>
                <a:schemeClr val="dk2"/>
              </a:solidFill>
            </a:endParaRPr>
          </a:p>
        </p:txBody>
      </p:sp>
      <p:sp>
        <p:nvSpPr>
          <p:cNvPr id="316" name="Google Shape;316;p46"/>
          <p:cNvSpPr txBox="1">
            <a:spLocks noGrp="1"/>
          </p:cNvSpPr>
          <p:nvPr>
            <p:ph type="subTitle" idx="4294967295"/>
          </p:nvPr>
        </p:nvSpPr>
        <p:spPr>
          <a:xfrm>
            <a:off x="4718525" y="576150"/>
            <a:ext cx="4080000" cy="39912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Clr>
                <a:schemeClr val="dk2"/>
              </a:buClr>
              <a:buSzPts val="1400"/>
              <a:buChar char="❏"/>
            </a:pPr>
            <a:r>
              <a:rPr lang="en" sz="1400" dirty="0">
                <a:solidFill>
                  <a:schemeClr val="dk2"/>
                </a:solidFill>
              </a:rPr>
              <a:t>ABSTRACT</a:t>
            </a:r>
            <a:endParaRPr sz="1400" dirty="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dirty="0">
                <a:solidFill>
                  <a:schemeClr val="dk2"/>
                </a:solidFill>
              </a:rPr>
              <a:t>STATEMENT OF THE PROBLEM</a:t>
            </a:r>
            <a:endParaRPr sz="1400" dirty="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dirty="0">
                <a:solidFill>
                  <a:schemeClr val="dk2"/>
                </a:solidFill>
              </a:rPr>
              <a:t>LITERATURE SURVEY</a:t>
            </a:r>
            <a:endParaRPr sz="1400" dirty="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dirty="0">
                <a:solidFill>
                  <a:schemeClr val="dk2"/>
                </a:solidFill>
              </a:rPr>
              <a:t>PROPOSED METHODOLOGY</a:t>
            </a:r>
            <a:endParaRPr sz="1400" dirty="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dirty="0">
                <a:solidFill>
                  <a:schemeClr val="dk2"/>
                </a:solidFill>
              </a:rPr>
              <a:t>ARCHITECTURE DIAGRAM</a:t>
            </a:r>
            <a:endParaRPr sz="1400" dirty="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dirty="0">
                <a:solidFill>
                  <a:schemeClr val="dk2"/>
                </a:solidFill>
              </a:rPr>
              <a:t>FLOW DIAGRAM</a:t>
            </a:r>
            <a:endParaRPr sz="1400" dirty="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dirty="0">
                <a:solidFill>
                  <a:schemeClr val="dk2"/>
                </a:solidFill>
              </a:rPr>
              <a:t>ALGORITHMS USED</a:t>
            </a:r>
            <a:endParaRPr sz="1400" dirty="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dirty="0">
                <a:solidFill>
                  <a:schemeClr val="dk2"/>
                </a:solidFill>
              </a:rPr>
              <a:t>CODE SEGMENT</a:t>
            </a:r>
            <a:endParaRPr sz="1400" dirty="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dirty="0">
                <a:solidFill>
                  <a:schemeClr val="dk2"/>
                </a:solidFill>
              </a:rPr>
              <a:t>OUTPUT</a:t>
            </a:r>
            <a:endParaRPr sz="1400" dirty="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dirty="0">
                <a:solidFill>
                  <a:schemeClr val="dk2"/>
                </a:solidFill>
              </a:rPr>
              <a:t>RESULT &amp; OUTCOMES</a:t>
            </a:r>
            <a:endParaRPr sz="1400" dirty="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dirty="0">
                <a:solidFill>
                  <a:schemeClr val="dk2"/>
                </a:solidFill>
              </a:rPr>
              <a:t>REFERENCES</a:t>
            </a:r>
            <a:endParaRPr sz="1400" dirty="0">
              <a:solidFill>
                <a:schemeClr val="dk2"/>
              </a:solidFill>
            </a:endParaRPr>
          </a:p>
          <a:p>
            <a:pPr marL="0" lvl="0" indent="0" algn="l" rtl="0">
              <a:spcBef>
                <a:spcPts val="1600"/>
              </a:spcBef>
              <a:spcAft>
                <a:spcPts val="1600"/>
              </a:spcAft>
              <a:buNone/>
            </a:pPr>
            <a:endParaRPr sz="1600" dirty="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4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ABSTRACT</a:t>
            </a:r>
            <a:endParaRPr/>
          </a:p>
        </p:txBody>
      </p:sp>
      <p:sp>
        <p:nvSpPr>
          <p:cNvPr id="322" name="Google Shape;322;p47"/>
          <p:cNvSpPr txBox="1">
            <a:spLocks noGrp="1"/>
          </p:cNvSpPr>
          <p:nvPr>
            <p:ph type="body" idx="1"/>
          </p:nvPr>
        </p:nvSpPr>
        <p:spPr>
          <a:xfrm>
            <a:off x="727650" y="1986325"/>
            <a:ext cx="7688700" cy="2261100"/>
          </a:xfrm>
          <a:prstGeom prst="rect">
            <a:avLst/>
          </a:prstGeom>
        </p:spPr>
        <p:txBody>
          <a:bodyPr spcFirstLastPara="1" wrap="square" lIns="91425" tIns="91425" rIns="91425" bIns="91425" anchor="t" anchorCtr="0">
            <a:noAutofit/>
          </a:bodyPr>
          <a:lstStyle/>
          <a:p>
            <a:pPr marL="0" marR="457200" lvl="0" indent="457200" algn="just" rtl="0">
              <a:lnSpc>
                <a:spcPct val="115000"/>
              </a:lnSpc>
              <a:spcBef>
                <a:spcPts val="1229"/>
              </a:spcBef>
              <a:spcAft>
                <a:spcPts val="0"/>
              </a:spcAft>
              <a:buNone/>
            </a:pPr>
            <a:r>
              <a:rPr lang="en-US" sz="1200" dirty="0"/>
              <a:t>This project proposes the development of an advanced vehicle counting system for urban environments, addressing the limitations of labor-intensive and error-prone traditional methods. Using strategically placed cameras and leveraging image processing techniques, including object detection and tracking algorithms, the system aims to automatically detect and track vehicles in real-time. By analyzing video frames, it accurately counts vehicles, providing valuable data for traffic flow analysis, congestion management, and infrastructure planning. The integration of machine learning enhances adaptability and accuracy by training the system on diverse datasets, allowing it to recognize various vehicle types and adapt to changing conditions. The project's outcomes have the potential to significantly contribute to smart city initiatives, offering a cost-effective and scalable solution for traffic monitoring, ultimately optimizing urban mobility and improving overall city planning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4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STATEMENT OF THE PROBLEM</a:t>
            </a:r>
            <a:endParaRPr/>
          </a:p>
        </p:txBody>
      </p:sp>
      <p:sp>
        <p:nvSpPr>
          <p:cNvPr id="328" name="Google Shape;328;p48"/>
          <p:cNvSpPr txBox="1">
            <a:spLocks noGrp="1"/>
          </p:cNvSpPr>
          <p:nvPr>
            <p:ph type="body" idx="1"/>
          </p:nvPr>
        </p:nvSpPr>
        <p:spPr>
          <a:xfrm>
            <a:off x="727650" y="2209950"/>
            <a:ext cx="7688700" cy="2261100"/>
          </a:xfrm>
          <a:prstGeom prst="rect">
            <a:avLst/>
          </a:prstGeom>
        </p:spPr>
        <p:txBody>
          <a:bodyPr spcFirstLastPara="1" wrap="square" lIns="91425" tIns="91425" rIns="91425" bIns="91425" anchor="t" anchorCtr="0">
            <a:noAutofit/>
          </a:bodyPr>
          <a:lstStyle/>
          <a:p>
            <a:pPr marL="0" lvl="0" indent="457200" algn="l" rtl="0">
              <a:lnSpc>
                <a:spcPct val="150000"/>
              </a:lnSpc>
              <a:spcBef>
                <a:spcPts val="0"/>
              </a:spcBef>
              <a:spcAft>
                <a:spcPts val="1600"/>
              </a:spcAft>
              <a:buNone/>
            </a:pPr>
            <a:r>
              <a:rPr lang="en-US" sz="1200" dirty="0"/>
              <a:t>In today's transportation landscape, traffic congestion is a persistent and growing challenge, particularly in urban areas. This congestion leads to a multitude of issues, including increased travel times, reduced productivity, heightened stress levels, and environmental degradation. To effectively address these issues, accurate and real-time data on traffic patterns and vehicle volumes is crucial. Traditional vehicle counting methods, such as inductive loop sensors and magnetic detectors, have limitations in terms of accuracy and flexibility. These systems can be affected by factors such as weather conditions, road surface conditions, and heavy traffic, leading to inaccurate counts. Additionally, they are limited in their ability to differentiate between different vehicle types, such as cars, trucks, and motorcycles.</a:t>
            </a:r>
            <a:endParaRPr sz="1200" dirty="0">
              <a:solidFill>
                <a:srgbClr val="000000"/>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50"/>
          <p:cNvSpPr txBox="1">
            <a:spLocks noGrp="1"/>
          </p:cNvSpPr>
          <p:nvPr>
            <p:ph type="title"/>
          </p:nvPr>
        </p:nvSpPr>
        <p:spPr>
          <a:xfrm>
            <a:off x="727800" y="60920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SURVEY</a:t>
            </a:r>
            <a:endParaRPr/>
          </a:p>
          <a:p>
            <a:pPr marL="0" lvl="0" indent="0" algn="l" rtl="0">
              <a:spcBef>
                <a:spcPts val="0"/>
              </a:spcBef>
              <a:spcAft>
                <a:spcPts val="0"/>
              </a:spcAft>
              <a:buNone/>
            </a:pPr>
            <a:endParaRPr/>
          </a:p>
        </p:txBody>
      </p:sp>
      <p:graphicFrame>
        <p:nvGraphicFramePr>
          <p:cNvPr id="340" name="Google Shape;340;p50"/>
          <p:cNvGraphicFramePr/>
          <p:nvPr>
            <p:extLst>
              <p:ext uri="{D42A27DB-BD31-4B8C-83A1-F6EECF244321}">
                <p14:modId xmlns:p14="http://schemas.microsoft.com/office/powerpoint/2010/main" val="3740226360"/>
              </p:ext>
            </p:extLst>
          </p:nvPr>
        </p:nvGraphicFramePr>
        <p:xfrm>
          <a:off x="614508" y="1313888"/>
          <a:ext cx="7420110" cy="3685466"/>
        </p:xfrm>
        <a:graphic>
          <a:graphicData uri="http://schemas.openxmlformats.org/drawingml/2006/table">
            <a:tbl>
              <a:tblPr>
                <a:noFill/>
                <a:tableStyleId>{13BBD050-1670-4ED5-824C-6D736C351644}</a:tableStyleId>
              </a:tblPr>
              <a:tblGrid>
                <a:gridCol w="752938">
                  <a:extLst>
                    <a:ext uri="{9D8B030D-6E8A-4147-A177-3AD203B41FA5}">
                      <a16:colId xmlns:a16="http://schemas.microsoft.com/office/drawing/2014/main" val="20000"/>
                    </a:ext>
                  </a:extLst>
                </a:gridCol>
                <a:gridCol w="1709513">
                  <a:extLst>
                    <a:ext uri="{9D8B030D-6E8A-4147-A177-3AD203B41FA5}">
                      <a16:colId xmlns:a16="http://schemas.microsoft.com/office/drawing/2014/main" val="20001"/>
                    </a:ext>
                  </a:extLst>
                </a:gridCol>
                <a:gridCol w="1363874">
                  <a:extLst>
                    <a:ext uri="{9D8B030D-6E8A-4147-A177-3AD203B41FA5}">
                      <a16:colId xmlns:a16="http://schemas.microsoft.com/office/drawing/2014/main" val="20002"/>
                    </a:ext>
                  </a:extLst>
                </a:gridCol>
                <a:gridCol w="1023809">
                  <a:extLst>
                    <a:ext uri="{9D8B030D-6E8A-4147-A177-3AD203B41FA5}">
                      <a16:colId xmlns:a16="http://schemas.microsoft.com/office/drawing/2014/main" val="20003"/>
                    </a:ext>
                  </a:extLst>
                </a:gridCol>
                <a:gridCol w="2569976">
                  <a:extLst>
                    <a:ext uri="{9D8B030D-6E8A-4147-A177-3AD203B41FA5}">
                      <a16:colId xmlns:a16="http://schemas.microsoft.com/office/drawing/2014/main" val="20004"/>
                    </a:ext>
                  </a:extLst>
                </a:gridCol>
              </a:tblGrid>
              <a:tr h="548424">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S.No</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TITLE</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AUTHOR</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YEAR OF </a:t>
                      </a:r>
                      <a:endParaRPr sz="1300" b="1">
                        <a:highlight>
                          <a:srgbClr val="B7B7B7"/>
                        </a:highlight>
                        <a:latin typeface="Times New Roman"/>
                        <a:ea typeface="Times New Roman"/>
                        <a:cs typeface="Times New Roman"/>
                        <a:sym typeface="Times New Roman"/>
                      </a:endParaRPr>
                    </a:p>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PUBLISH</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OBJECTIVE</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889950">
                <a:tc>
                  <a:txBody>
                    <a:bodyPr/>
                    <a:lstStyle/>
                    <a:p>
                      <a:pPr marL="0" lvl="0" indent="0" algn="ctr" rtl="0">
                        <a:spcBef>
                          <a:spcPts val="0"/>
                        </a:spcBef>
                        <a:spcAft>
                          <a:spcPts val="0"/>
                        </a:spcAft>
                        <a:buNone/>
                      </a:pPr>
                      <a:r>
                        <a:rPr lang="en" sz="1200">
                          <a:latin typeface="Times New Roman"/>
                          <a:ea typeface="Times New Roman"/>
                          <a:cs typeface="Times New Roman"/>
                          <a:sym typeface="Times New Roman"/>
                        </a:rPr>
                        <a:t>1</a:t>
                      </a:r>
                      <a:endParaRPr sz="1200">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IN"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Real-time Vehicle Counting and Classification Using Image Processing</a:t>
                      </a:r>
                      <a:endParaRPr sz="1050" dirty="0">
                        <a:latin typeface="Times New Roman" panose="02020603050405020304" pitchFamily="18" charset="0"/>
                        <a:ea typeface="Times New Roman"/>
                        <a:cs typeface="Times New Roman" panose="02020603050405020304" pitchFamily="18" charset="0"/>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IN"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Zhang, C., &amp; Wang, D.. </a:t>
                      </a:r>
                      <a:endParaRPr sz="1050" dirty="0">
                        <a:latin typeface="Times New Roman" panose="02020603050405020304" pitchFamily="18" charset="0"/>
                        <a:ea typeface="Times New Roman"/>
                        <a:cs typeface="Times New Roman" panose="02020603050405020304" pitchFamily="18" charset="0"/>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050" dirty="0">
                          <a:latin typeface="Times New Roman" panose="02020603050405020304" pitchFamily="18" charset="0"/>
                          <a:ea typeface="Times New Roman"/>
                          <a:cs typeface="Times New Roman" panose="02020603050405020304" pitchFamily="18" charset="0"/>
                          <a:sym typeface="Times New Roman"/>
                        </a:rPr>
                        <a:t>2023</a:t>
                      </a:r>
                      <a:endParaRPr sz="1050" dirty="0">
                        <a:latin typeface="Times New Roman" panose="02020603050405020304" pitchFamily="18" charset="0"/>
                        <a:ea typeface="Times New Roman"/>
                        <a:cs typeface="Times New Roman" panose="02020603050405020304" pitchFamily="18" charset="0"/>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IN"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IEEE Transactions on Intelligent Transportation Systems</a:t>
                      </a:r>
                      <a:endParaRPr sz="1050" dirty="0">
                        <a:latin typeface="Times New Roman" panose="02020603050405020304" pitchFamily="18" charset="0"/>
                        <a:ea typeface="Times New Roman"/>
                        <a:cs typeface="Times New Roman" panose="02020603050405020304" pitchFamily="18" charset="0"/>
                        <a:sym typeface="Times New Roman"/>
                      </a:endParaRPr>
                    </a:p>
                  </a:txBody>
                  <a:tcPr marL="91425" marR="9142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889950">
                <a:tc>
                  <a:txBody>
                    <a:bodyPr/>
                    <a:lstStyle/>
                    <a:p>
                      <a:pPr marL="0" lvl="0" indent="0" algn="ctr" rtl="0">
                        <a:spcBef>
                          <a:spcPts val="0"/>
                        </a:spcBef>
                        <a:spcAft>
                          <a:spcPts val="0"/>
                        </a:spcAft>
                        <a:buNone/>
                      </a:pPr>
                      <a:r>
                        <a:rPr lang="en" sz="1200">
                          <a:latin typeface="Times New Roman"/>
                          <a:ea typeface="Times New Roman"/>
                          <a:cs typeface="Times New Roman"/>
                          <a:sym typeface="Times New Roman"/>
                        </a:rPr>
                        <a:t>2</a:t>
                      </a:r>
                      <a:endParaRPr sz="1200">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IN"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Deep Learning-Based Vehicle Detection and Tracking for Traffic Monitoring </a:t>
                      </a:r>
                      <a:endParaRPr sz="1050" dirty="0">
                        <a:latin typeface="Times New Roman" panose="02020603050405020304" pitchFamily="18" charset="0"/>
                        <a:ea typeface="Times New Roman"/>
                        <a:cs typeface="Times New Roman" panose="02020603050405020304" pitchFamily="18" charset="0"/>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IN"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Zhou, Y., &amp; Aggarwal, J. K</a:t>
                      </a:r>
                      <a:endParaRPr sz="1050" dirty="0">
                        <a:latin typeface="Times New Roman" panose="02020603050405020304" pitchFamily="18" charset="0"/>
                        <a:ea typeface="Times New Roman"/>
                        <a:cs typeface="Times New Roman" panose="02020603050405020304" pitchFamily="18" charset="0"/>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050" dirty="0">
                          <a:latin typeface="Times New Roman"/>
                          <a:ea typeface="Times New Roman"/>
                          <a:cs typeface="Times New Roman"/>
                          <a:sym typeface="Times New Roman"/>
                        </a:rPr>
                        <a:t>2023</a:t>
                      </a:r>
                      <a:endParaRPr sz="1050" dirty="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IN"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IEEE Transactions on Intelligent Transportation Systems</a:t>
                      </a:r>
                      <a:endParaRPr sz="1050" dirty="0">
                        <a:latin typeface="Times New Roman" panose="02020603050405020304" pitchFamily="18" charset="0"/>
                        <a:ea typeface="Times New Roman"/>
                        <a:cs typeface="Times New Roman" panose="02020603050405020304" pitchFamily="18" charset="0"/>
                        <a:sym typeface="Times New Roman"/>
                      </a:endParaRPr>
                    </a:p>
                  </a:txBody>
                  <a:tcPr marL="91425" marR="9142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1326476">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3</a:t>
                      </a:r>
                      <a:endParaRPr sz="120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IN"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Real-time Vehicle Counting and Classification at Traffic Intersections Using </a:t>
                      </a:r>
                      <a:r>
                        <a:rPr lang="en-IN" sz="105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Video </a:t>
                      </a:r>
                      <a:r>
                        <a:rPr lang="en-IN" sz="1050" b="0" i="0" u="none" strike="noStrike" cap="none" dirty="0">
                          <a:solidFill>
                            <a:srgbClr val="000000"/>
                          </a:solidFill>
                          <a:effectLst/>
                          <a:latin typeface="Arial"/>
                          <a:ea typeface="Arial"/>
                          <a:cs typeface="Arial"/>
                          <a:sym typeface="Arial"/>
                        </a:rPr>
                        <a:t>Cameras </a:t>
                      </a:r>
                      <a:endParaRPr sz="1050" dirty="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IN"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Bello, J. W., &amp; Yang, T</a:t>
                      </a:r>
                      <a:endParaRPr sz="1050" dirty="0">
                        <a:latin typeface="Times New Roman" panose="02020603050405020304" pitchFamily="18" charset="0"/>
                        <a:ea typeface="Times New Roman"/>
                        <a:cs typeface="Times New Roman" panose="02020603050405020304" pitchFamily="18" charset="0"/>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050" dirty="0">
                          <a:latin typeface="Times New Roman"/>
                          <a:ea typeface="Times New Roman"/>
                          <a:cs typeface="Times New Roman"/>
                          <a:sym typeface="Times New Roman"/>
                        </a:rPr>
                        <a:t>2022</a:t>
                      </a:r>
                      <a:endParaRPr sz="1050" dirty="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dirty="0">
                          <a:latin typeface="Times New Roman"/>
                          <a:ea typeface="Times New Roman"/>
                          <a:cs typeface="Times New Roman"/>
                          <a:sym typeface="Times New Roman"/>
                        </a:rPr>
                        <a:t>To investigate the use of image processing and deep learning for real-time ambulance detection and prioritization.</a:t>
                      </a:r>
                      <a:endParaRPr sz="1100" dirty="0">
                        <a:latin typeface="Times New Roman"/>
                        <a:ea typeface="Times New Roman"/>
                        <a:cs typeface="Times New Roman"/>
                        <a:sym typeface="Times New Roman"/>
                      </a:endParaRPr>
                    </a:p>
                  </a:txBody>
                  <a:tcPr marL="91425" marR="9142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52"/>
          <p:cNvSpPr txBox="1">
            <a:spLocks noGrp="1"/>
          </p:cNvSpPr>
          <p:nvPr>
            <p:ph type="title"/>
          </p:nvPr>
        </p:nvSpPr>
        <p:spPr>
          <a:xfrm>
            <a:off x="727800" y="60920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LITERATURE SURVEY</a:t>
            </a:r>
            <a:endParaRPr dirty="0"/>
          </a:p>
          <a:p>
            <a:pPr marL="0" lvl="0" indent="0" algn="l" rtl="0">
              <a:spcBef>
                <a:spcPts val="0"/>
              </a:spcBef>
              <a:spcAft>
                <a:spcPts val="0"/>
              </a:spcAft>
              <a:buNone/>
            </a:pPr>
            <a:endParaRPr dirty="0"/>
          </a:p>
        </p:txBody>
      </p:sp>
      <p:graphicFrame>
        <p:nvGraphicFramePr>
          <p:cNvPr id="352" name="Google Shape;352;p52"/>
          <p:cNvGraphicFramePr/>
          <p:nvPr>
            <p:extLst>
              <p:ext uri="{D42A27DB-BD31-4B8C-83A1-F6EECF244321}">
                <p14:modId xmlns:p14="http://schemas.microsoft.com/office/powerpoint/2010/main" val="3241937363"/>
              </p:ext>
            </p:extLst>
          </p:nvPr>
        </p:nvGraphicFramePr>
        <p:xfrm>
          <a:off x="759700" y="1399894"/>
          <a:ext cx="7656500" cy="3238529"/>
        </p:xfrm>
        <a:graphic>
          <a:graphicData uri="http://schemas.openxmlformats.org/drawingml/2006/table">
            <a:tbl>
              <a:tblPr>
                <a:noFill/>
                <a:tableStyleId>{13BBD050-1670-4ED5-824C-6D736C351644}</a:tableStyleId>
              </a:tblPr>
              <a:tblGrid>
                <a:gridCol w="776925">
                  <a:extLst>
                    <a:ext uri="{9D8B030D-6E8A-4147-A177-3AD203B41FA5}">
                      <a16:colId xmlns:a16="http://schemas.microsoft.com/office/drawing/2014/main" val="20000"/>
                    </a:ext>
                  </a:extLst>
                </a:gridCol>
                <a:gridCol w="1763975">
                  <a:extLst>
                    <a:ext uri="{9D8B030D-6E8A-4147-A177-3AD203B41FA5}">
                      <a16:colId xmlns:a16="http://schemas.microsoft.com/office/drawing/2014/main" val="20001"/>
                    </a:ext>
                  </a:extLst>
                </a:gridCol>
                <a:gridCol w="1416950">
                  <a:extLst>
                    <a:ext uri="{9D8B030D-6E8A-4147-A177-3AD203B41FA5}">
                      <a16:colId xmlns:a16="http://schemas.microsoft.com/office/drawing/2014/main" val="20002"/>
                    </a:ext>
                  </a:extLst>
                </a:gridCol>
                <a:gridCol w="1046800">
                  <a:extLst>
                    <a:ext uri="{9D8B030D-6E8A-4147-A177-3AD203B41FA5}">
                      <a16:colId xmlns:a16="http://schemas.microsoft.com/office/drawing/2014/main" val="20003"/>
                    </a:ext>
                  </a:extLst>
                </a:gridCol>
                <a:gridCol w="2651850">
                  <a:extLst>
                    <a:ext uri="{9D8B030D-6E8A-4147-A177-3AD203B41FA5}">
                      <a16:colId xmlns:a16="http://schemas.microsoft.com/office/drawing/2014/main" val="20004"/>
                    </a:ext>
                  </a:extLst>
                </a:gridCol>
              </a:tblGrid>
              <a:tr h="557800">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S.No</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TITLE</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AUTHOR</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YEAR OF </a:t>
                      </a:r>
                      <a:endParaRPr sz="1300" b="1">
                        <a:highlight>
                          <a:srgbClr val="B7B7B7"/>
                        </a:highlight>
                        <a:latin typeface="Times New Roman"/>
                        <a:ea typeface="Times New Roman"/>
                        <a:cs typeface="Times New Roman"/>
                        <a:sym typeface="Times New Roman"/>
                      </a:endParaRPr>
                    </a:p>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PUBLISH</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OBJECTIVE</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820600">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4</a:t>
                      </a:r>
                      <a:endParaRPr sz="120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IN" sz="12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Intelligent Vehicle Counting and Classification with Edge Computing for Smart Cities </a:t>
                      </a:r>
                      <a:endParaRPr sz="1100" dirty="0">
                        <a:latin typeface="Times New Roman" panose="02020603050405020304" pitchFamily="18" charset="0"/>
                        <a:ea typeface="Times New Roman"/>
                        <a:cs typeface="Times New Roman" panose="02020603050405020304" pitchFamily="18" charset="0"/>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IN" sz="14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Cui, Z., &amp; Yang, H. </a:t>
                      </a:r>
                      <a:endParaRPr sz="1200" dirty="0">
                        <a:latin typeface="Times New Roman" panose="02020603050405020304" pitchFamily="18" charset="0"/>
                        <a:ea typeface="Times New Roman"/>
                        <a:cs typeface="Times New Roman" panose="02020603050405020304" pitchFamily="18" charset="0"/>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dirty="0">
                          <a:latin typeface="Times New Roman"/>
                          <a:ea typeface="Times New Roman"/>
                          <a:cs typeface="Times New Roman"/>
                          <a:sym typeface="Times New Roman"/>
                        </a:rPr>
                        <a:t>2023</a:t>
                      </a:r>
                      <a:endParaRPr sz="1200" dirty="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To develop a system for ambulance detection and prioritization using deep learning and image processing.</a:t>
                      </a:r>
                      <a:endParaRPr sz="1200">
                        <a:latin typeface="Times New Roman"/>
                        <a:ea typeface="Times New Roman"/>
                        <a:cs typeface="Times New Roman"/>
                        <a:sym typeface="Times New Roman"/>
                      </a:endParaRPr>
                    </a:p>
                  </a:txBody>
                  <a:tcPr marL="91425" marR="9142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934525">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5</a:t>
                      </a:r>
                      <a:endParaRPr sz="120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dirty="0">
                          <a:latin typeface="Times New Roman"/>
                          <a:ea typeface="Times New Roman"/>
                          <a:cs typeface="Times New Roman"/>
                          <a:sym typeface="Times New Roman"/>
                        </a:rPr>
                        <a:t>Deep Learning-Based Ambulance Detection System for Emergency Vehicle Prioritization</a:t>
                      </a:r>
                      <a:endParaRPr sz="1100" dirty="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Khan, A. A., Rahman, A. A., &amp; Hossain, M. A.</a:t>
                      </a:r>
                      <a:endParaRPr sz="120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2023</a:t>
                      </a:r>
                      <a:endParaRPr sz="120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dirty="0">
                          <a:latin typeface="Times New Roman"/>
                          <a:ea typeface="Times New Roman"/>
                          <a:cs typeface="Times New Roman"/>
                          <a:sym typeface="Times New Roman"/>
                        </a:rPr>
                        <a:t>To propose a deep learning-based Vehicle detection system for emergency vehicle prioritization.</a:t>
                      </a:r>
                      <a:endParaRPr sz="1200" dirty="0">
                        <a:latin typeface="Times New Roman"/>
                        <a:ea typeface="Times New Roman"/>
                        <a:cs typeface="Times New Roman"/>
                        <a:sym typeface="Times New Roman"/>
                      </a:endParaRPr>
                    </a:p>
                  </a:txBody>
                  <a:tcPr marL="91425" marR="9142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6</a:t>
                      </a:r>
                      <a:endParaRPr sz="120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dirty="0">
                          <a:latin typeface="Times New Roman"/>
                          <a:ea typeface="Times New Roman"/>
                          <a:cs typeface="Times New Roman"/>
                          <a:sym typeface="Times New Roman"/>
                        </a:rPr>
                        <a:t>Real-time Vehicle Detection and Prioritization Using Hybrid Image Processing and Deep Learning</a:t>
                      </a:r>
                      <a:endParaRPr sz="1100" dirty="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Islam, M. M., Hossain, M. A., &amp; Khan, A. A.</a:t>
                      </a:r>
                      <a:endParaRPr sz="120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latin typeface="Times New Roman"/>
                          <a:ea typeface="Times New Roman"/>
                          <a:cs typeface="Times New Roman"/>
                          <a:sym typeface="Times New Roman"/>
                        </a:rPr>
                        <a:t>2023</a:t>
                      </a:r>
                      <a:endParaRPr sz="120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dirty="0">
                          <a:latin typeface="Times New Roman"/>
                          <a:ea typeface="Times New Roman"/>
                          <a:cs typeface="Times New Roman"/>
                          <a:sym typeface="Times New Roman"/>
                        </a:rPr>
                        <a:t>To develop a real-time Vehicle detection and prioritization system using a hybrid approach of image processing and deep learning.</a:t>
                      </a:r>
                      <a:endParaRPr sz="1200" dirty="0">
                        <a:latin typeface="Times New Roman"/>
                        <a:ea typeface="Times New Roman"/>
                        <a:cs typeface="Times New Roman"/>
                        <a:sym typeface="Times New Roman"/>
                      </a:endParaRPr>
                    </a:p>
                  </a:txBody>
                  <a:tcPr marL="91425" marR="9142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51"/>
          <p:cNvSpPr txBox="1">
            <a:spLocks noGrp="1"/>
          </p:cNvSpPr>
          <p:nvPr>
            <p:ph type="title"/>
          </p:nvPr>
        </p:nvSpPr>
        <p:spPr>
          <a:xfrm>
            <a:off x="727800" y="60920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SURVEY</a:t>
            </a:r>
            <a:endParaRPr/>
          </a:p>
          <a:p>
            <a:pPr marL="0" lvl="0" indent="0" algn="l" rtl="0">
              <a:spcBef>
                <a:spcPts val="0"/>
              </a:spcBef>
              <a:spcAft>
                <a:spcPts val="0"/>
              </a:spcAft>
              <a:buNone/>
            </a:pPr>
            <a:endParaRPr/>
          </a:p>
        </p:txBody>
      </p:sp>
      <p:graphicFrame>
        <p:nvGraphicFramePr>
          <p:cNvPr id="346" name="Google Shape;346;p51"/>
          <p:cNvGraphicFramePr/>
          <p:nvPr/>
        </p:nvGraphicFramePr>
        <p:xfrm>
          <a:off x="743750" y="1356325"/>
          <a:ext cx="7656500" cy="3600732"/>
        </p:xfrm>
        <a:graphic>
          <a:graphicData uri="http://schemas.openxmlformats.org/drawingml/2006/table">
            <a:tbl>
              <a:tblPr>
                <a:noFill/>
                <a:tableStyleId>{13BBD050-1670-4ED5-824C-6D736C351644}</a:tableStyleId>
              </a:tblPr>
              <a:tblGrid>
                <a:gridCol w="776925">
                  <a:extLst>
                    <a:ext uri="{9D8B030D-6E8A-4147-A177-3AD203B41FA5}">
                      <a16:colId xmlns:a16="http://schemas.microsoft.com/office/drawing/2014/main" val="20000"/>
                    </a:ext>
                  </a:extLst>
                </a:gridCol>
                <a:gridCol w="1763975">
                  <a:extLst>
                    <a:ext uri="{9D8B030D-6E8A-4147-A177-3AD203B41FA5}">
                      <a16:colId xmlns:a16="http://schemas.microsoft.com/office/drawing/2014/main" val="20001"/>
                    </a:ext>
                  </a:extLst>
                </a:gridCol>
                <a:gridCol w="1416950">
                  <a:extLst>
                    <a:ext uri="{9D8B030D-6E8A-4147-A177-3AD203B41FA5}">
                      <a16:colId xmlns:a16="http://schemas.microsoft.com/office/drawing/2014/main" val="20002"/>
                    </a:ext>
                  </a:extLst>
                </a:gridCol>
                <a:gridCol w="1046800">
                  <a:extLst>
                    <a:ext uri="{9D8B030D-6E8A-4147-A177-3AD203B41FA5}">
                      <a16:colId xmlns:a16="http://schemas.microsoft.com/office/drawing/2014/main" val="20003"/>
                    </a:ext>
                  </a:extLst>
                </a:gridCol>
                <a:gridCol w="2651850">
                  <a:extLst>
                    <a:ext uri="{9D8B030D-6E8A-4147-A177-3AD203B41FA5}">
                      <a16:colId xmlns:a16="http://schemas.microsoft.com/office/drawing/2014/main" val="20004"/>
                    </a:ext>
                  </a:extLst>
                </a:gridCol>
              </a:tblGrid>
              <a:tr h="567325">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S.No</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333333"/>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TITLE</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333333"/>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AUTHOR</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333333"/>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YEAR OF </a:t>
                      </a:r>
                      <a:endParaRPr sz="1300" b="1">
                        <a:highlight>
                          <a:srgbClr val="B7B7B7"/>
                        </a:highlight>
                        <a:latin typeface="Times New Roman"/>
                        <a:ea typeface="Times New Roman"/>
                        <a:cs typeface="Times New Roman"/>
                        <a:sym typeface="Times New Roman"/>
                      </a:endParaRPr>
                    </a:p>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PUBLISH</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333333"/>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en" sz="1300" b="1">
                          <a:highlight>
                            <a:srgbClr val="B7B7B7"/>
                          </a:highlight>
                          <a:latin typeface="Times New Roman"/>
                          <a:ea typeface="Times New Roman"/>
                          <a:cs typeface="Times New Roman"/>
                          <a:sym typeface="Times New Roman"/>
                        </a:rPr>
                        <a:t>OBJECTIVE</a:t>
                      </a:r>
                      <a:endParaRPr sz="1300" b="1">
                        <a:highlight>
                          <a:srgbClr val="B7B7B7"/>
                        </a:highlight>
                        <a:latin typeface="Times New Roman"/>
                        <a:ea typeface="Times New Roman"/>
                        <a:cs typeface="Times New Roman"/>
                        <a:sym typeface="Times New Roman"/>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333333"/>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724350">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7</a:t>
                      </a:r>
                      <a:endParaRPr sz="110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rgbClr val="33333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dirty="0">
                          <a:latin typeface="Times New Roman"/>
                          <a:ea typeface="Times New Roman"/>
                          <a:cs typeface="Times New Roman"/>
                          <a:sym typeface="Times New Roman"/>
                        </a:rPr>
                        <a:t>An Efficient Vehicle Detection System Using Convolutional Neural Networks</a:t>
                      </a:r>
                      <a:endParaRPr sz="1100" dirty="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rgbClr val="33333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Kumar, A., Dey, S., &amp; Chaudhary, S.</a:t>
                      </a:r>
                      <a:endParaRPr sz="110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rgbClr val="33333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2023</a:t>
                      </a:r>
                      <a:endParaRPr sz="110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rgbClr val="33333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dirty="0">
                          <a:latin typeface="Times New Roman"/>
                          <a:ea typeface="Times New Roman"/>
                          <a:cs typeface="Times New Roman"/>
                          <a:sym typeface="Times New Roman"/>
                        </a:rPr>
                        <a:t>To propose an efficient Vehicle detection system using convolutional neural networks.</a:t>
                      </a:r>
                      <a:endParaRPr sz="1100" dirty="0">
                        <a:latin typeface="Times New Roman"/>
                        <a:ea typeface="Times New Roman"/>
                        <a:cs typeface="Times New Roman"/>
                        <a:sym typeface="Times New Roman"/>
                      </a:endParaRPr>
                    </a:p>
                  </a:txBody>
                  <a:tcPr marL="91425" marR="9142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rgbClr val="333333"/>
                      </a:solidFill>
                      <a:prstDash val="solid"/>
                      <a:round/>
                      <a:headEnd type="none" w="sm" len="sm"/>
                      <a:tailEnd type="none" w="sm" len="sm"/>
                    </a:lnB>
                  </a:tcPr>
                </a:tc>
                <a:extLst>
                  <a:ext uri="{0D108BD9-81ED-4DB2-BD59-A6C34878D82A}">
                    <a16:rowId xmlns:a16="http://schemas.microsoft.com/office/drawing/2014/main" val="10001"/>
                  </a:ext>
                </a:extLst>
              </a:tr>
              <a:tr h="902450">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8</a:t>
                      </a:r>
                      <a:endParaRPr sz="110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rgbClr val="33333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dirty="0">
                          <a:latin typeface="Times New Roman"/>
                          <a:ea typeface="Times New Roman"/>
                          <a:cs typeface="Times New Roman"/>
                          <a:sym typeface="Times New Roman"/>
                        </a:rPr>
                        <a:t>Real-time Vehicle Detection and Prioritization Using Region-based Convolutional Neural Networks</a:t>
                      </a:r>
                      <a:endParaRPr sz="1100" dirty="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rgbClr val="33333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Ahmed, S., &amp; Hassan, M. K.</a:t>
                      </a:r>
                      <a:endParaRPr sz="110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rgbClr val="33333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2023</a:t>
                      </a:r>
                      <a:endParaRPr sz="110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rgbClr val="333333"/>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dirty="0">
                          <a:latin typeface="Times New Roman"/>
                          <a:ea typeface="Times New Roman"/>
                          <a:cs typeface="Times New Roman"/>
                          <a:sym typeface="Times New Roman"/>
                        </a:rPr>
                        <a:t>To develop a real-time Vehicle detection and prioritization system using region-based convolutional neural networks.</a:t>
                      </a:r>
                      <a:endParaRPr sz="1100" dirty="0">
                        <a:latin typeface="Times New Roman"/>
                        <a:ea typeface="Times New Roman"/>
                        <a:cs typeface="Times New Roman"/>
                        <a:sym typeface="Times New Roman"/>
                      </a:endParaRPr>
                    </a:p>
                  </a:txBody>
                  <a:tcPr marL="91425" marR="9142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rgbClr val="333333"/>
                      </a:solidFill>
                      <a:prstDash val="solid"/>
                      <a:round/>
                      <a:headEnd type="none" w="sm" len="sm"/>
                      <a:tailEnd type="none" w="sm" len="sm"/>
                    </a:lnB>
                  </a:tcPr>
                </a:tc>
                <a:extLst>
                  <a:ext uri="{0D108BD9-81ED-4DB2-BD59-A6C34878D82A}">
                    <a16:rowId xmlns:a16="http://schemas.microsoft.com/office/drawing/2014/main" val="10002"/>
                  </a:ext>
                </a:extLst>
              </a:tr>
              <a:tr h="579325">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9</a:t>
                      </a:r>
                      <a:endParaRPr sz="110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dirty="0">
                          <a:latin typeface="Times New Roman"/>
                          <a:ea typeface="Times New Roman"/>
                          <a:cs typeface="Times New Roman"/>
                          <a:sym typeface="Times New Roman"/>
                        </a:rPr>
                        <a:t>Vehicle Detection and Prioritization Using Ensemble Deep Learning Techniques</a:t>
                      </a:r>
                      <a:endParaRPr sz="1100" dirty="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Mahmud, M., Rahman, A. A., &amp; Hossain, M. A.</a:t>
                      </a:r>
                      <a:endParaRPr sz="110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2023</a:t>
                      </a:r>
                      <a:endParaRPr sz="1100">
                        <a:latin typeface="Times New Roman"/>
                        <a:ea typeface="Times New Roman"/>
                        <a:cs typeface="Times New Roman"/>
                        <a:sym typeface="Times New Roman"/>
                      </a:endParaRPr>
                    </a:p>
                  </a:txBody>
                  <a:tcPr marL="28575" marR="2857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dirty="0">
                          <a:latin typeface="Times New Roman"/>
                          <a:ea typeface="Times New Roman"/>
                          <a:cs typeface="Times New Roman"/>
                          <a:sym typeface="Times New Roman"/>
                        </a:rPr>
                        <a:t>To investigate the use of ensemble deep learning techniques for Vehicle detection and prioritization.</a:t>
                      </a:r>
                      <a:endParaRPr sz="1100" dirty="0">
                        <a:latin typeface="Times New Roman"/>
                        <a:ea typeface="Times New Roman"/>
                        <a:cs typeface="Times New Roman"/>
                        <a:sym typeface="Times New Roman"/>
                      </a:endParaRPr>
                    </a:p>
                  </a:txBody>
                  <a:tcPr marL="91425" marR="91425" marT="19050" marB="19050" anchor="ctr">
                    <a:lnL w="9525" cap="flat" cmpd="sng">
                      <a:solidFill>
                        <a:srgbClr val="333333"/>
                      </a:solidFill>
                      <a:prstDash val="solid"/>
                      <a:round/>
                      <a:headEnd type="none" w="sm" len="sm"/>
                      <a:tailEnd type="none" w="sm" len="sm"/>
                    </a:lnL>
                    <a:lnR w="9525" cap="flat" cmpd="sng">
                      <a:solidFill>
                        <a:srgbClr val="333333"/>
                      </a:solidFill>
                      <a:prstDash val="solid"/>
                      <a:round/>
                      <a:headEnd type="none" w="sm" len="sm"/>
                      <a:tailEnd type="none" w="sm" len="sm"/>
                    </a:lnR>
                    <a:lnT w="9525" cap="flat" cmpd="sng">
                      <a:solidFill>
                        <a:srgbClr val="333333"/>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768175">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10</a:t>
                      </a:r>
                      <a:endParaRPr sz="110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dirty="0">
                          <a:latin typeface="Times New Roman"/>
                          <a:ea typeface="Times New Roman"/>
                          <a:cs typeface="Times New Roman"/>
                          <a:sym typeface="Times New Roman"/>
                        </a:rPr>
                        <a:t>Deep Learning-Based Vehicle Detection and Prioritization for Traffic Management Systems</a:t>
                      </a:r>
                      <a:endParaRPr sz="1100" dirty="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Islam, M. M., Khan, A. A., &amp; Hossain, M. A.</a:t>
                      </a:r>
                      <a:endParaRPr sz="110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100">
                          <a:latin typeface="Times New Roman"/>
                          <a:ea typeface="Times New Roman"/>
                          <a:cs typeface="Times New Roman"/>
                          <a:sym typeface="Times New Roman"/>
                        </a:rPr>
                        <a:t>2023</a:t>
                      </a:r>
                      <a:endParaRPr sz="1100">
                        <a:latin typeface="Times New Roman"/>
                        <a:ea typeface="Times New Roman"/>
                        <a:cs typeface="Times New Roman"/>
                        <a:sym typeface="Times New Roman"/>
                      </a:endParaRPr>
                    </a:p>
                  </a:txBody>
                  <a:tcPr marL="28575" marR="2857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dirty="0">
                          <a:latin typeface="Times New Roman"/>
                          <a:ea typeface="Times New Roman"/>
                          <a:cs typeface="Times New Roman"/>
                          <a:sym typeface="Times New Roman"/>
                        </a:rPr>
                        <a:t>To propose a deep learning-based Vehicle detection and prioritization system for traffic management systems.</a:t>
                      </a:r>
                      <a:endParaRPr sz="1100" dirty="0">
                        <a:latin typeface="Times New Roman"/>
                        <a:ea typeface="Times New Roman"/>
                        <a:cs typeface="Times New Roman"/>
                        <a:sym typeface="Times New Roman"/>
                      </a:endParaRPr>
                    </a:p>
                  </a:txBody>
                  <a:tcPr marL="91425" marR="91425" marT="19050" marB="1905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53"/>
          <p:cNvSpPr txBox="1">
            <a:spLocks noGrp="1"/>
          </p:cNvSpPr>
          <p:nvPr>
            <p:ph type="title"/>
          </p:nvPr>
        </p:nvSpPr>
        <p:spPr>
          <a:xfrm>
            <a:off x="729450" y="1372625"/>
            <a:ext cx="7688700" cy="424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
              <a:buNone/>
            </a:pPr>
            <a:r>
              <a:rPr lang="en" sz="2500"/>
              <a:t>PROPOSED METHODOLOGY</a:t>
            </a:r>
            <a:endParaRPr sz="2500"/>
          </a:p>
        </p:txBody>
      </p:sp>
      <p:sp>
        <p:nvSpPr>
          <p:cNvPr id="358" name="Google Shape;358;p53"/>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04800" algn="l" rtl="0">
              <a:lnSpc>
                <a:spcPct val="150000"/>
              </a:lnSpc>
              <a:spcBef>
                <a:spcPts val="300"/>
              </a:spcBef>
              <a:spcAft>
                <a:spcPts val="0"/>
              </a:spcAft>
              <a:buClr>
                <a:srgbClr val="000000"/>
              </a:buClr>
              <a:buSzPts val="1200"/>
              <a:buFont typeface="Arial"/>
              <a:buAutoNum type="arabicPeriod"/>
            </a:pPr>
            <a:r>
              <a:rPr lang="en-US" sz="1200" dirty="0">
                <a:solidFill>
                  <a:srgbClr val="000000"/>
                </a:solidFill>
                <a:highlight>
                  <a:schemeClr val="lt1"/>
                </a:highlight>
                <a:latin typeface="Arial"/>
                <a:ea typeface="Arial"/>
                <a:cs typeface="Arial"/>
                <a:sym typeface="Arial"/>
              </a:rPr>
              <a:t>Open Video , Camera or CCTV live feed .</a:t>
            </a:r>
          </a:p>
          <a:p>
            <a:pPr marL="457200" lvl="0" indent="-304800" algn="l" rtl="0">
              <a:lnSpc>
                <a:spcPct val="150000"/>
              </a:lnSpc>
              <a:spcBef>
                <a:spcPts val="0"/>
              </a:spcBef>
              <a:spcAft>
                <a:spcPts val="0"/>
              </a:spcAft>
              <a:buClr>
                <a:srgbClr val="000000"/>
              </a:buClr>
              <a:buSzPts val="1200"/>
              <a:buFont typeface="Arial"/>
              <a:buAutoNum type="arabicPeriod"/>
            </a:pPr>
            <a:r>
              <a:rPr lang="en" sz="1200" dirty="0">
                <a:solidFill>
                  <a:srgbClr val="000000"/>
                </a:solidFill>
                <a:highlight>
                  <a:schemeClr val="lt1"/>
                </a:highlight>
                <a:latin typeface="Arial"/>
                <a:ea typeface="Arial"/>
                <a:cs typeface="Arial"/>
                <a:sym typeface="Arial"/>
              </a:rPr>
              <a:t>Image Processing Algorithm - Used Opencv-python.</a:t>
            </a:r>
          </a:p>
          <a:p>
            <a:pPr marL="457200" lvl="0" indent="-304800" algn="l" rtl="0">
              <a:lnSpc>
                <a:spcPct val="150000"/>
              </a:lnSpc>
              <a:spcBef>
                <a:spcPts val="0"/>
              </a:spcBef>
              <a:spcAft>
                <a:spcPts val="0"/>
              </a:spcAft>
              <a:buClr>
                <a:srgbClr val="000000"/>
              </a:buClr>
              <a:buSzPts val="1200"/>
              <a:buFont typeface="Arial"/>
              <a:buAutoNum type="arabicPeriod"/>
            </a:pPr>
            <a:r>
              <a:rPr lang="en-US" sz="1200" dirty="0">
                <a:solidFill>
                  <a:srgbClr val="000000"/>
                </a:solidFill>
                <a:highlight>
                  <a:schemeClr val="lt1"/>
                </a:highlight>
                <a:latin typeface="Arial"/>
                <a:ea typeface="Arial"/>
                <a:cs typeface="Arial"/>
                <a:sym typeface="Arial"/>
              </a:rPr>
              <a:t>Vehicle Detection</a:t>
            </a:r>
          </a:p>
          <a:p>
            <a:pPr marL="457200" lvl="0" indent="-304800" algn="l" rtl="0">
              <a:lnSpc>
                <a:spcPct val="150000"/>
              </a:lnSpc>
              <a:spcBef>
                <a:spcPts val="0"/>
              </a:spcBef>
              <a:spcAft>
                <a:spcPts val="0"/>
              </a:spcAft>
              <a:buClr>
                <a:srgbClr val="000000"/>
              </a:buClr>
              <a:buSzPts val="1200"/>
              <a:buFont typeface="Arial"/>
              <a:buAutoNum type="arabicPeriod"/>
            </a:pPr>
            <a:r>
              <a:rPr lang="en-US" sz="1200" dirty="0">
                <a:solidFill>
                  <a:srgbClr val="000000"/>
                </a:solidFill>
                <a:highlight>
                  <a:schemeClr val="lt1"/>
                </a:highlight>
                <a:latin typeface="Arial"/>
                <a:ea typeface="Arial"/>
                <a:cs typeface="Arial"/>
                <a:sym typeface="Arial"/>
              </a:rPr>
              <a:t>Vehicle Tracking</a:t>
            </a:r>
            <a:endParaRPr sz="1200" dirty="0">
              <a:solidFill>
                <a:srgbClr val="000000"/>
              </a:solidFill>
              <a:highlight>
                <a:schemeClr val="lt1"/>
              </a:highlight>
              <a:latin typeface="Arial"/>
              <a:ea typeface="Arial"/>
              <a:cs typeface="Arial"/>
              <a:sym typeface="Arial"/>
            </a:endParaRPr>
          </a:p>
          <a:p>
            <a:pPr marL="457200" lvl="0" indent="-304800" algn="l" rtl="0">
              <a:lnSpc>
                <a:spcPct val="150000"/>
              </a:lnSpc>
              <a:spcBef>
                <a:spcPts val="0"/>
              </a:spcBef>
              <a:spcAft>
                <a:spcPts val="0"/>
              </a:spcAft>
              <a:buClr>
                <a:srgbClr val="000000"/>
              </a:buClr>
              <a:buSzPts val="1200"/>
              <a:buFont typeface="Arial"/>
              <a:buAutoNum type="arabicPeriod"/>
            </a:pPr>
            <a:r>
              <a:rPr lang="en" sz="1200" dirty="0">
                <a:solidFill>
                  <a:srgbClr val="000000"/>
                </a:solidFill>
                <a:highlight>
                  <a:schemeClr val="lt1"/>
                </a:highlight>
                <a:latin typeface="Arial"/>
                <a:ea typeface="Arial"/>
                <a:cs typeface="Arial"/>
                <a:sym typeface="Arial"/>
              </a:rPr>
              <a:t>Traffic Signal Control Mechanism Development.</a:t>
            </a:r>
            <a:endParaRPr sz="1200" dirty="0">
              <a:solidFill>
                <a:srgbClr val="000000"/>
              </a:solidFill>
              <a:highlight>
                <a:schemeClr val="lt1"/>
              </a:highlight>
              <a:latin typeface="Arial"/>
              <a:ea typeface="Arial"/>
              <a:cs typeface="Arial"/>
              <a:sym typeface="Arial"/>
            </a:endParaRPr>
          </a:p>
          <a:p>
            <a:pPr marL="457200" lvl="0" indent="-304800" algn="l" rtl="0">
              <a:lnSpc>
                <a:spcPct val="150000"/>
              </a:lnSpc>
              <a:spcBef>
                <a:spcPts val="0"/>
              </a:spcBef>
              <a:spcAft>
                <a:spcPts val="0"/>
              </a:spcAft>
              <a:buClr>
                <a:srgbClr val="000000"/>
              </a:buClr>
              <a:buSzPts val="1200"/>
              <a:buFont typeface="Arial"/>
              <a:buAutoNum type="arabicPeriod"/>
            </a:pPr>
            <a:r>
              <a:rPr lang="en" sz="1200" dirty="0">
                <a:solidFill>
                  <a:srgbClr val="000000"/>
                </a:solidFill>
                <a:highlight>
                  <a:schemeClr val="lt1"/>
                </a:highlight>
                <a:latin typeface="Arial"/>
                <a:ea typeface="Arial"/>
                <a:cs typeface="Arial"/>
                <a:sym typeface="Arial"/>
              </a:rPr>
              <a:t>System Evaluation and Testing </a:t>
            </a:r>
            <a:endParaRPr sz="1200" dirty="0">
              <a:solidFill>
                <a:srgbClr val="000000"/>
              </a:solidFill>
              <a:highlight>
                <a:schemeClr val="lt1"/>
              </a:highlight>
              <a:latin typeface="Arial"/>
              <a:ea typeface="Arial"/>
              <a:cs typeface="Arial"/>
              <a:sym typeface="Arial"/>
            </a:endParaRPr>
          </a:p>
          <a:p>
            <a:pPr marL="457200" lvl="0" indent="-304800" algn="l" rtl="0">
              <a:lnSpc>
                <a:spcPct val="150000"/>
              </a:lnSpc>
              <a:spcBef>
                <a:spcPts val="0"/>
              </a:spcBef>
              <a:spcAft>
                <a:spcPts val="0"/>
              </a:spcAft>
              <a:buClr>
                <a:srgbClr val="000000"/>
              </a:buClr>
              <a:buSzPts val="1200"/>
              <a:buFont typeface="Arial"/>
              <a:buAutoNum type="arabicPeriod"/>
            </a:pPr>
            <a:r>
              <a:rPr lang="en" sz="1200" dirty="0">
                <a:solidFill>
                  <a:srgbClr val="000000"/>
                </a:solidFill>
                <a:highlight>
                  <a:schemeClr val="lt1"/>
                </a:highlight>
                <a:latin typeface="Arial"/>
                <a:ea typeface="Arial"/>
                <a:cs typeface="Arial"/>
                <a:sym typeface="Arial"/>
              </a:rPr>
              <a:t>Deployment and Implementation - Used videos of Ambulance.</a:t>
            </a:r>
            <a:endParaRPr sz="1200" dirty="0">
              <a:solidFill>
                <a:srgbClr val="000000"/>
              </a:solidFill>
              <a:highlight>
                <a:schemeClr val="lt1"/>
              </a:highlight>
              <a:latin typeface="Arial"/>
              <a:ea typeface="Arial"/>
              <a:cs typeface="Arial"/>
              <a:sym typeface="Arial"/>
            </a:endParaRPr>
          </a:p>
          <a:p>
            <a:pPr marL="0" lvl="0" indent="0" algn="l" rtl="0">
              <a:lnSpc>
                <a:spcPct val="150000"/>
              </a:lnSpc>
              <a:spcBef>
                <a:spcPts val="1100"/>
              </a:spcBef>
              <a:spcAft>
                <a:spcPts val="1600"/>
              </a:spcAft>
              <a:buSzPts val="1300"/>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4" name="Google Shape;364;p54"/>
          <p:cNvSpPr txBox="1">
            <a:spLocks noGrp="1"/>
          </p:cNvSpPr>
          <p:nvPr>
            <p:ph type="title"/>
          </p:nvPr>
        </p:nvSpPr>
        <p:spPr>
          <a:xfrm>
            <a:off x="688050" y="58150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ARCHITECTURAL DIAGRAM</a:t>
            </a:r>
            <a:endParaRPr/>
          </a:p>
        </p:txBody>
      </p:sp>
      <p:pic>
        <p:nvPicPr>
          <p:cNvPr id="3" name="Picture 2">
            <a:extLst>
              <a:ext uri="{FF2B5EF4-FFF2-40B4-BE49-F238E27FC236}">
                <a16:creationId xmlns:a16="http://schemas.microsoft.com/office/drawing/2014/main" id="{9518286F-36CF-5B6B-500C-1F45F55B5EAC}"/>
              </a:ext>
            </a:extLst>
          </p:cNvPr>
          <p:cNvPicPr>
            <a:picLocks noChangeAspect="1"/>
          </p:cNvPicPr>
          <p:nvPr/>
        </p:nvPicPr>
        <p:blipFill>
          <a:blip r:embed="rId3"/>
          <a:stretch>
            <a:fillRect/>
          </a:stretch>
        </p:blipFill>
        <p:spPr>
          <a:xfrm>
            <a:off x="604151" y="1763696"/>
            <a:ext cx="8069731" cy="2169567"/>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TotalTime>
  <Words>1405</Words>
  <Application>Microsoft Office PowerPoint</Application>
  <PresentationFormat>On-screen Show (16:9)</PresentationFormat>
  <Paragraphs>143</Paragraphs>
  <Slides>18</Slides>
  <Notes>18</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18</vt:i4>
      </vt:variant>
    </vt:vector>
  </HeadingPairs>
  <TitlesOfParts>
    <vt:vector size="26" baseType="lpstr">
      <vt:lpstr>Times New Roman</vt:lpstr>
      <vt:lpstr>Raleway</vt:lpstr>
      <vt:lpstr>Lato</vt:lpstr>
      <vt:lpstr>Calibri</vt:lpstr>
      <vt:lpstr>Arial</vt:lpstr>
      <vt:lpstr>Simple Light</vt:lpstr>
      <vt:lpstr>Streamline</vt:lpstr>
      <vt:lpstr>Streamline</vt:lpstr>
      <vt:lpstr>ENHANCING TRAFFIC MANAGEMENT WITH INTELLIGENT VEHICLE COUNTING SYSTEM</vt:lpstr>
      <vt:lpstr>AGENDA</vt:lpstr>
      <vt:lpstr>ABSTRACT</vt:lpstr>
      <vt:lpstr>STATEMENT OF THE PROBLEM</vt:lpstr>
      <vt:lpstr>LITERATURE SURVEY </vt:lpstr>
      <vt:lpstr>LITERATURE SURVEY </vt:lpstr>
      <vt:lpstr>LITERATURE SURVEY </vt:lpstr>
      <vt:lpstr>PROPOSED METHODOLOGY</vt:lpstr>
      <vt:lpstr>ARCHITECTURAL DIAGRAM</vt:lpstr>
      <vt:lpstr>FLOW DIAGRAM</vt:lpstr>
      <vt:lpstr>ALGORITHMS USED</vt:lpstr>
      <vt:lpstr>CODE TO COUNT THE VEHICLES</vt:lpstr>
      <vt:lpstr>    CODE TO COUNT THE VEHICLES</vt:lpstr>
      <vt:lpstr>    CODE TO COUNT THE VEHICLES</vt:lpstr>
      <vt:lpstr>OUTPUT</vt:lpstr>
      <vt:lpstr>RESULTS &amp; OUTCOMES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TRAFFIC MANAGEMENT WITH INTELLIGENT VEHICLE COUNTING SYSTEM</dc:title>
  <cp:lastModifiedBy>ABHISHEK S</cp:lastModifiedBy>
  <cp:revision>4</cp:revision>
  <dcterms:modified xsi:type="dcterms:W3CDTF">2023-11-29T06:23:24Z</dcterms:modified>
</cp:coreProperties>
</file>